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60" r:id="rId1"/>
  </p:sldMasterIdLst>
  <p:sldIdLst>
    <p:sldId id="257" r:id="rId2"/>
    <p:sldId id="292" r:id="rId3"/>
    <p:sldId id="281" r:id="rId4"/>
    <p:sldId id="293" r:id="rId5"/>
    <p:sldId id="294" r:id="rId6"/>
    <p:sldId id="297" r:id="rId7"/>
    <p:sldId id="295" r:id="rId8"/>
    <p:sldId id="274" r:id="rId9"/>
    <p:sldId id="285" r:id="rId10"/>
    <p:sldId id="287" r:id="rId11"/>
    <p:sldId id="299" r:id="rId12"/>
    <p:sldId id="275" r:id="rId13"/>
    <p:sldId id="288" r:id="rId14"/>
    <p:sldId id="289" r:id="rId15"/>
    <p:sldId id="290" r:id="rId16"/>
    <p:sldId id="258" r:id="rId17"/>
  </p:sldIdLst>
  <p:sldSz cx="9144000" cy="6858000" type="screen4x3"/>
  <p:notesSz cx="6858000" cy="9144000"/>
  <p:embeddedFontLst>
    <p:embeddedFont>
      <p:font typeface="Calibri Light" panose="020F0302020204030204" pitchFamily="34" charset="0"/>
      <p:regular r:id="rId18"/>
      <p:italic r:id="rId19"/>
    </p:embeddedFont>
    <p:embeddedFont>
      <p:font typeface="Calibri" panose="020F0502020204030204" pitchFamily="34" charset="0"/>
      <p:regular r:id="rId20"/>
      <p:bold r:id="rId21"/>
      <p:italic r:id="rId22"/>
      <p:boldItalic r:id="rId23"/>
    </p:embeddedFont>
    <p:embeddedFont>
      <p:font typeface="Tuffy" panose="020B0603060100000000" charset="0"/>
      <p:regular r:id="rId24"/>
      <p:bold r:id="rId25"/>
      <p:italic r:id="rId26"/>
      <p:boldItalic r:id="rId27"/>
    </p:embeddedFont>
  </p:embeddedFontLst>
  <p:defaultTextStyle>
    <a:defPPr>
      <a:defRPr lang="en-US"/>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p:defaultTextStyle>
  <p:extLst>
    <p:ext uri="{EFAFB233-063F-42B5-8137-9DF3F51BA10A}">
      <p15:sldGuideLst xmlns:p15="http://schemas.microsoft.com/office/powerpoint/2012/main">
        <p15:guide id="1" orient="horz" pos="73">
          <p15:clr>
            <a:srgbClr val="A4A3A4"/>
          </p15:clr>
        </p15:guide>
        <p15:guide id="2" pos="338">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3A7F9"/>
    <a:srgbClr val="66CCFF"/>
    <a:srgbClr val="FF99CC"/>
    <a:srgbClr val="C0E894"/>
    <a:srgbClr val="BB81DD"/>
    <a:srgbClr val="A663CD"/>
    <a:srgbClr val="A2DD61"/>
    <a:srgbClr val="E3419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67" d="100"/>
          <a:sy n="67" d="100"/>
        </p:scale>
        <p:origin x="1242" y="60"/>
      </p:cViewPr>
      <p:guideLst>
        <p:guide orient="horz" pos="73"/>
        <p:guide pos="338"/>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1.fntdata"/><Relationship Id="rId26" Type="http://schemas.openxmlformats.org/officeDocument/2006/relationships/font" Target="fonts/font9.fntdata"/><Relationship Id="rId3" Type="http://schemas.openxmlformats.org/officeDocument/2006/relationships/slide" Target="slides/slide2.xml"/><Relationship Id="rId21" Type="http://schemas.openxmlformats.org/officeDocument/2006/relationships/font" Target="fonts/font4.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8.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3.fntdata"/><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7.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6.fntdata"/><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font" Target="fonts/font2.fntdata"/><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5.fntdata"/><Relationship Id="rId27" Type="http://schemas.openxmlformats.org/officeDocument/2006/relationships/font" Target="fonts/font10.fntdata"/><Relationship Id="rId30"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a:extLst>
              <a:ext uri="{FF2B5EF4-FFF2-40B4-BE49-F238E27FC236}">
                <a16:creationId xmlns:a16="http://schemas.microsoft.com/office/drawing/2014/main" id="{3F0B80D4-E56E-45E2-891E-15DC7C2370AC}"/>
              </a:ext>
            </a:extLst>
          </p:cNvPr>
          <p:cNvSpPr>
            <a:spLocks noGrp="1"/>
          </p:cNvSpPr>
          <p:nvPr>
            <p:ph type="dt" sz="half" idx="10"/>
          </p:nvPr>
        </p:nvSpPr>
        <p:spPr/>
        <p:txBody>
          <a:bodyPr/>
          <a:lstStyle>
            <a:lvl1pPr>
              <a:defRPr/>
            </a:lvl1pPr>
          </a:lstStyle>
          <a:p>
            <a:pPr>
              <a:defRPr/>
            </a:pPr>
            <a:fld id="{BA0B749F-C5AF-444D-BFC6-043069B5722F}" type="datetimeFigureOut">
              <a:rPr lang="en-GB"/>
              <a:pPr>
                <a:defRPr/>
              </a:pPr>
              <a:t>26/04/2019</a:t>
            </a:fld>
            <a:endParaRPr lang="en-GB"/>
          </a:p>
        </p:txBody>
      </p:sp>
      <p:sp>
        <p:nvSpPr>
          <p:cNvPr id="5" name="Footer Placeholder 4">
            <a:extLst>
              <a:ext uri="{FF2B5EF4-FFF2-40B4-BE49-F238E27FC236}">
                <a16:creationId xmlns:a16="http://schemas.microsoft.com/office/drawing/2014/main" id="{6E04A5D8-2019-4D4B-9C23-C652E5147127}"/>
              </a:ext>
            </a:extLst>
          </p:cNvPr>
          <p:cNvSpPr>
            <a:spLocks noGrp="1"/>
          </p:cNvSpPr>
          <p:nvPr>
            <p:ph type="ftr" sz="quarter" idx="11"/>
          </p:nvPr>
        </p:nvSpPr>
        <p:spPr/>
        <p:txBody>
          <a:bodyPr/>
          <a:lstStyle>
            <a:lvl1pPr>
              <a:defRPr/>
            </a:lvl1pPr>
          </a:lstStyle>
          <a:p>
            <a:pPr>
              <a:defRPr/>
            </a:pPr>
            <a:endParaRPr lang="en-GB"/>
          </a:p>
        </p:txBody>
      </p:sp>
      <p:sp>
        <p:nvSpPr>
          <p:cNvPr id="6" name="Slide Number Placeholder 5">
            <a:extLst>
              <a:ext uri="{FF2B5EF4-FFF2-40B4-BE49-F238E27FC236}">
                <a16:creationId xmlns:a16="http://schemas.microsoft.com/office/drawing/2014/main" id="{F9E9E83A-BD06-4A97-9BCF-F8A763327DFE}"/>
              </a:ext>
            </a:extLst>
          </p:cNvPr>
          <p:cNvSpPr>
            <a:spLocks noGrp="1"/>
          </p:cNvSpPr>
          <p:nvPr>
            <p:ph type="sldNum" sz="quarter" idx="12"/>
          </p:nvPr>
        </p:nvSpPr>
        <p:spPr/>
        <p:txBody>
          <a:bodyPr/>
          <a:lstStyle>
            <a:lvl1pPr>
              <a:defRPr/>
            </a:lvl1pPr>
          </a:lstStyle>
          <a:p>
            <a:pPr>
              <a:defRPr/>
            </a:pPr>
            <a:fld id="{EAA32C7F-7A39-4968-A1E3-C5323B2D716B}" type="slidenum">
              <a:rPr lang="en-GB" altLang="en-US"/>
              <a:pPr>
                <a:defRPr/>
              </a:pPr>
              <a:t>‹#›</a:t>
            </a:fld>
            <a:endParaRPr lang="en-GB" altLang="en-US"/>
          </a:p>
        </p:txBody>
      </p:sp>
    </p:spTree>
    <p:extLst>
      <p:ext uri="{BB962C8B-B14F-4D97-AF65-F5344CB8AC3E}">
        <p14:creationId xmlns:p14="http://schemas.microsoft.com/office/powerpoint/2010/main" val="312363267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E0826347-9F7A-484D-ADEF-26938205B6EE}"/>
              </a:ext>
            </a:extLst>
          </p:cNvPr>
          <p:cNvSpPr>
            <a:spLocks noGrp="1"/>
          </p:cNvSpPr>
          <p:nvPr>
            <p:ph type="dt" sz="half" idx="10"/>
          </p:nvPr>
        </p:nvSpPr>
        <p:spPr/>
        <p:txBody>
          <a:bodyPr/>
          <a:lstStyle>
            <a:lvl1pPr>
              <a:defRPr/>
            </a:lvl1pPr>
          </a:lstStyle>
          <a:p>
            <a:pPr>
              <a:defRPr/>
            </a:pPr>
            <a:fld id="{5EB98DAE-EA26-4919-9866-30CF38C03F31}" type="datetimeFigureOut">
              <a:rPr lang="en-GB"/>
              <a:pPr>
                <a:defRPr/>
              </a:pPr>
              <a:t>26/04/2019</a:t>
            </a:fld>
            <a:endParaRPr lang="en-GB"/>
          </a:p>
        </p:txBody>
      </p:sp>
      <p:sp>
        <p:nvSpPr>
          <p:cNvPr id="5" name="Footer Placeholder 4">
            <a:extLst>
              <a:ext uri="{FF2B5EF4-FFF2-40B4-BE49-F238E27FC236}">
                <a16:creationId xmlns:a16="http://schemas.microsoft.com/office/drawing/2014/main" id="{3E099E8B-BC30-4503-A8CA-F7F0110979BA}"/>
              </a:ext>
            </a:extLst>
          </p:cNvPr>
          <p:cNvSpPr>
            <a:spLocks noGrp="1"/>
          </p:cNvSpPr>
          <p:nvPr>
            <p:ph type="ftr" sz="quarter" idx="11"/>
          </p:nvPr>
        </p:nvSpPr>
        <p:spPr/>
        <p:txBody>
          <a:bodyPr/>
          <a:lstStyle>
            <a:lvl1pPr>
              <a:defRPr/>
            </a:lvl1pPr>
          </a:lstStyle>
          <a:p>
            <a:pPr>
              <a:defRPr/>
            </a:pPr>
            <a:endParaRPr lang="en-GB"/>
          </a:p>
        </p:txBody>
      </p:sp>
      <p:sp>
        <p:nvSpPr>
          <p:cNvPr id="6" name="Slide Number Placeholder 5">
            <a:extLst>
              <a:ext uri="{FF2B5EF4-FFF2-40B4-BE49-F238E27FC236}">
                <a16:creationId xmlns:a16="http://schemas.microsoft.com/office/drawing/2014/main" id="{984A0782-B6DF-4917-9CE3-1C42CA8F7313}"/>
              </a:ext>
            </a:extLst>
          </p:cNvPr>
          <p:cNvSpPr>
            <a:spLocks noGrp="1"/>
          </p:cNvSpPr>
          <p:nvPr>
            <p:ph type="sldNum" sz="quarter" idx="12"/>
          </p:nvPr>
        </p:nvSpPr>
        <p:spPr/>
        <p:txBody>
          <a:bodyPr/>
          <a:lstStyle>
            <a:lvl1pPr>
              <a:defRPr/>
            </a:lvl1pPr>
          </a:lstStyle>
          <a:p>
            <a:pPr>
              <a:defRPr/>
            </a:pPr>
            <a:fld id="{93E928B1-7FFA-428C-BFD1-C5E68A279A5C}" type="slidenum">
              <a:rPr lang="en-GB" altLang="en-US"/>
              <a:pPr>
                <a:defRPr/>
              </a:pPr>
              <a:t>‹#›</a:t>
            </a:fld>
            <a:endParaRPr lang="en-GB" altLang="en-US"/>
          </a:p>
        </p:txBody>
      </p:sp>
    </p:spTree>
    <p:extLst>
      <p:ext uri="{BB962C8B-B14F-4D97-AF65-F5344CB8AC3E}">
        <p14:creationId xmlns:p14="http://schemas.microsoft.com/office/powerpoint/2010/main" val="39635646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C3BA4537-0D62-4AC4-BC82-0CBC7B2BAC52}"/>
              </a:ext>
            </a:extLst>
          </p:cNvPr>
          <p:cNvSpPr>
            <a:spLocks noGrp="1"/>
          </p:cNvSpPr>
          <p:nvPr>
            <p:ph type="dt" sz="half" idx="10"/>
          </p:nvPr>
        </p:nvSpPr>
        <p:spPr/>
        <p:txBody>
          <a:bodyPr/>
          <a:lstStyle>
            <a:lvl1pPr>
              <a:defRPr/>
            </a:lvl1pPr>
          </a:lstStyle>
          <a:p>
            <a:pPr>
              <a:defRPr/>
            </a:pPr>
            <a:fld id="{F8110A58-3AD9-4F9C-A2AC-668C1A27FD9A}" type="datetimeFigureOut">
              <a:rPr lang="en-GB"/>
              <a:pPr>
                <a:defRPr/>
              </a:pPr>
              <a:t>26/04/2019</a:t>
            </a:fld>
            <a:endParaRPr lang="en-GB"/>
          </a:p>
        </p:txBody>
      </p:sp>
      <p:sp>
        <p:nvSpPr>
          <p:cNvPr id="5" name="Footer Placeholder 4">
            <a:extLst>
              <a:ext uri="{FF2B5EF4-FFF2-40B4-BE49-F238E27FC236}">
                <a16:creationId xmlns:a16="http://schemas.microsoft.com/office/drawing/2014/main" id="{46C45B56-36C0-481B-B9BD-2FA6AD6A28EF}"/>
              </a:ext>
            </a:extLst>
          </p:cNvPr>
          <p:cNvSpPr>
            <a:spLocks noGrp="1"/>
          </p:cNvSpPr>
          <p:nvPr>
            <p:ph type="ftr" sz="quarter" idx="11"/>
          </p:nvPr>
        </p:nvSpPr>
        <p:spPr/>
        <p:txBody>
          <a:bodyPr/>
          <a:lstStyle>
            <a:lvl1pPr>
              <a:defRPr/>
            </a:lvl1pPr>
          </a:lstStyle>
          <a:p>
            <a:pPr>
              <a:defRPr/>
            </a:pPr>
            <a:endParaRPr lang="en-GB"/>
          </a:p>
        </p:txBody>
      </p:sp>
      <p:sp>
        <p:nvSpPr>
          <p:cNvPr id="6" name="Slide Number Placeholder 5">
            <a:extLst>
              <a:ext uri="{FF2B5EF4-FFF2-40B4-BE49-F238E27FC236}">
                <a16:creationId xmlns:a16="http://schemas.microsoft.com/office/drawing/2014/main" id="{B8A271A5-AFDD-4AE2-B944-A7C8604A60E8}"/>
              </a:ext>
            </a:extLst>
          </p:cNvPr>
          <p:cNvSpPr>
            <a:spLocks noGrp="1"/>
          </p:cNvSpPr>
          <p:nvPr>
            <p:ph type="sldNum" sz="quarter" idx="12"/>
          </p:nvPr>
        </p:nvSpPr>
        <p:spPr/>
        <p:txBody>
          <a:bodyPr/>
          <a:lstStyle>
            <a:lvl1pPr>
              <a:defRPr/>
            </a:lvl1pPr>
          </a:lstStyle>
          <a:p>
            <a:pPr>
              <a:defRPr/>
            </a:pPr>
            <a:fld id="{1F7B89AD-96E5-44A5-9337-F0911BB36822}" type="slidenum">
              <a:rPr lang="en-GB" altLang="en-US"/>
              <a:pPr>
                <a:defRPr/>
              </a:pPr>
              <a:t>‹#›</a:t>
            </a:fld>
            <a:endParaRPr lang="en-GB" altLang="en-US"/>
          </a:p>
        </p:txBody>
      </p:sp>
    </p:spTree>
    <p:extLst>
      <p:ext uri="{BB962C8B-B14F-4D97-AF65-F5344CB8AC3E}">
        <p14:creationId xmlns:p14="http://schemas.microsoft.com/office/powerpoint/2010/main" val="17702121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AD4B159C-14C9-4F88-AAD7-C8F69269FDFB}"/>
              </a:ext>
            </a:extLst>
          </p:cNvPr>
          <p:cNvSpPr>
            <a:spLocks noGrp="1"/>
          </p:cNvSpPr>
          <p:nvPr>
            <p:ph type="dt" sz="half" idx="10"/>
          </p:nvPr>
        </p:nvSpPr>
        <p:spPr/>
        <p:txBody>
          <a:bodyPr/>
          <a:lstStyle>
            <a:lvl1pPr>
              <a:defRPr/>
            </a:lvl1pPr>
          </a:lstStyle>
          <a:p>
            <a:pPr>
              <a:defRPr/>
            </a:pPr>
            <a:fld id="{C81D2270-ADDC-4C80-9E1D-65AD4A2F1491}" type="datetimeFigureOut">
              <a:rPr lang="en-GB"/>
              <a:pPr>
                <a:defRPr/>
              </a:pPr>
              <a:t>26/04/2019</a:t>
            </a:fld>
            <a:endParaRPr lang="en-GB"/>
          </a:p>
        </p:txBody>
      </p:sp>
      <p:sp>
        <p:nvSpPr>
          <p:cNvPr id="5" name="Footer Placeholder 4">
            <a:extLst>
              <a:ext uri="{FF2B5EF4-FFF2-40B4-BE49-F238E27FC236}">
                <a16:creationId xmlns:a16="http://schemas.microsoft.com/office/drawing/2014/main" id="{13886331-9D75-4192-9D92-562FA09AE861}"/>
              </a:ext>
            </a:extLst>
          </p:cNvPr>
          <p:cNvSpPr>
            <a:spLocks noGrp="1"/>
          </p:cNvSpPr>
          <p:nvPr>
            <p:ph type="ftr" sz="quarter" idx="11"/>
          </p:nvPr>
        </p:nvSpPr>
        <p:spPr/>
        <p:txBody>
          <a:bodyPr/>
          <a:lstStyle>
            <a:lvl1pPr>
              <a:defRPr/>
            </a:lvl1pPr>
          </a:lstStyle>
          <a:p>
            <a:pPr>
              <a:defRPr/>
            </a:pPr>
            <a:endParaRPr lang="en-GB"/>
          </a:p>
        </p:txBody>
      </p:sp>
      <p:sp>
        <p:nvSpPr>
          <p:cNvPr id="6" name="Slide Number Placeholder 5">
            <a:extLst>
              <a:ext uri="{FF2B5EF4-FFF2-40B4-BE49-F238E27FC236}">
                <a16:creationId xmlns:a16="http://schemas.microsoft.com/office/drawing/2014/main" id="{C9260DB6-87FD-4147-A4DB-66F4B54DC61D}"/>
              </a:ext>
            </a:extLst>
          </p:cNvPr>
          <p:cNvSpPr>
            <a:spLocks noGrp="1"/>
          </p:cNvSpPr>
          <p:nvPr>
            <p:ph type="sldNum" sz="quarter" idx="12"/>
          </p:nvPr>
        </p:nvSpPr>
        <p:spPr/>
        <p:txBody>
          <a:bodyPr/>
          <a:lstStyle>
            <a:lvl1pPr>
              <a:defRPr/>
            </a:lvl1pPr>
          </a:lstStyle>
          <a:p>
            <a:pPr>
              <a:defRPr/>
            </a:pPr>
            <a:fld id="{D38D6225-2A5D-448C-8546-C136B8FB0F09}" type="slidenum">
              <a:rPr lang="en-GB" altLang="en-US"/>
              <a:pPr>
                <a:defRPr/>
              </a:pPr>
              <a:t>‹#›</a:t>
            </a:fld>
            <a:endParaRPr lang="en-GB" altLang="en-US"/>
          </a:p>
        </p:txBody>
      </p:sp>
    </p:spTree>
    <p:extLst>
      <p:ext uri="{BB962C8B-B14F-4D97-AF65-F5344CB8AC3E}">
        <p14:creationId xmlns:p14="http://schemas.microsoft.com/office/powerpoint/2010/main" val="31143396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E1F1911F-91EE-4D50-9651-18D841DABCF3}"/>
              </a:ext>
            </a:extLst>
          </p:cNvPr>
          <p:cNvSpPr>
            <a:spLocks noGrp="1"/>
          </p:cNvSpPr>
          <p:nvPr>
            <p:ph type="dt" sz="half" idx="10"/>
          </p:nvPr>
        </p:nvSpPr>
        <p:spPr/>
        <p:txBody>
          <a:bodyPr/>
          <a:lstStyle>
            <a:lvl1pPr>
              <a:defRPr/>
            </a:lvl1pPr>
          </a:lstStyle>
          <a:p>
            <a:pPr>
              <a:defRPr/>
            </a:pPr>
            <a:fld id="{4AC7872E-EF3E-44AF-A5A4-E69E90E611B6}" type="datetimeFigureOut">
              <a:rPr lang="en-GB"/>
              <a:pPr>
                <a:defRPr/>
              </a:pPr>
              <a:t>26/04/2019</a:t>
            </a:fld>
            <a:endParaRPr lang="en-GB"/>
          </a:p>
        </p:txBody>
      </p:sp>
      <p:sp>
        <p:nvSpPr>
          <p:cNvPr id="5" name="Footer Placeholder 4">
            <a:extLst>
              <a:ext uri="{FF2B5EF4-FFF2-40B4-BE49-F238E27FC236}">
                <a16:creationId xmlns:a16="http://schemas.microsoft.com/office/drawing/2014/main" id="{58143575-4054-47AB-A2E1-78BB5F0FBC02}"/>
              </a:ext>
            </a:extLst>
          </p:cNvPr>
          <p:cNvSpPr>
            <a:spLocks noGrp="1"/>
          </p:cNvSpPr>
          <p:nvPr>
            <p:ph type="ftr" sz="quarter" idx="11"/>
          </p:nvPr>
        </p:nvSpPr>
        <p:spPr/>
        <p:txBody>
          <a:bodyPr/>
          <a:lstStyle>
            <a:lvl1pPr>
              <a:defRPr/>
            </a:lvl1pPr>
          </a:lstStyle>
          <a:p>
            <a:pPr>
              <a:defRPr/>
            </a:pPr>
            <a:endParaRPr lang="en-GB"/>
          </a:p>
        </p:txBody>
      </p:sp>
      <p:sp>
        <p:nvSpPr>
          <p:cNvPr id="6" name="Slide Number Placeholder 5">
            <a:extLst>
              <a:ext uri="{FF2B5EF4-FFF2-40B4-BE49-F238E27FC236}">
                <a16:creationId xmlns:a16="http://schemas.microsoft.com/office/drawing/2014/main" id="{25BB76B9-32D6-485D-835F-73C05912A02F}"/>
              </a:ext>
            </a:extLst>
          </p:cNvPr>
          <p:cNvSpPr>
            <a:spLocks noGrp="1"/>
          </p:cNvSpPr>
          <p:nvPr>
            <p:ph type="sldNum" sz="quarter" idx="12"/>
          </p:nvPr>
        </p:nvSpPr>
        <p:spPr/>
        <p:txBody>
          <a:bodyPr/>
          <a:lstStyle>
            <a:lvl1pPr>
              <a:defRPr/>
            </a:lvl1pPr>
          </a:lstStyle>
          <a:p>
            <a:pPr>
              <a:defRPr/>
            </a:pPr>
            <a:fld id="{E76E6CEC-057D-4B15-AEC5-A803ABA80438}" type="slidenum">
              <a:rPr lang="en-GB" altLang="en-US"/>
              <a:pPr>
                <a:defRPr/>
              </a:pPr>
              <a:t>‹#›</a:t>
            </a:fld>
            <a:endParaRPr lang="en-GB" altLang="en-US"/>
          </a:p>
        </p:txBody>
      </p:sp>
    </p:spTree>
    <p:extLst>
      <p:ext uri="{BB962C8B-B14F-4D97-AF65-F5344CB8AC3E}">
        <p14:creationId xmlns:p14="http://schemas.microsoft.com/office/powerpoint/2010/main" val="18904756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3">
            <a:extLst>
              <a:ext uri="{FF2B5EF4-FFF2-40B4-BE49-F238E27FC236}">
                <a16:creationId xmlns:a16="http://schemas.microsoft.com/office/drawing/2014/main" id="{4D4E4027-393A-4625-B544-9626F809AF0E}"/>
              </a:ext>
            </a:extLst>
          </p:cNvPr>
          <p:cNvSpPr>
            <a:spLocks noGrp="1"/>
          </p:cNvSpPr>
          <p:nvPr>
            <p:ph type="dt" sz="half" idx="10"/>
          </p:nvPr>
        </p:nvSpPr>
        <p:spPr/>
        <p:txBody>
          <a:bodyPr/>
          <a:lstStyle>
            <a:lvl1pPr>
              <a:defRPr/>
            </a:lvl1pPr>
          </a:lstStyle>
          <a:p>
            <a:pPr>
              <a:defRPr/>
            </a:pPr>
            <a:fld id="{B72135B6-9D82-43B7-BA61-1D026929C80A}" type="datetimeFigureOut">
              <a:rPr lang="en-GB"/>
              <a:pPr>
                <a:defRPr/>
              </a:pPr>
              <a:t>26/04/2019</a:t>
            </a:fld>
            <a:endParaRPr lang="en-GB"/>
          </a:p>
        </p:txBody>
      </p:sp>
      <p:sp>
        <p:nvSpPr>
          <p:cNvPr id="6" name="Footer Placeholder 4">
            <a:extLst>
              <a:ext uri="{FF2B5EF4-FFF2-40B4-BE49-F238E27FC236}">
                <a16:creationId xmlns:a16="http://schemas.microsoft.com/office/drawing/2014/main" id="{F52C1EF5-A3CE-404F-A220-E504D9E4CD08}"/>
              </a:ext>
            </a:extLst>
          </p:cNvPr>
          <p:cNvSpPr>
            <a:spLocks noGrp="1"/>
          </p:cNvSpPr>
          <p:nvPr>
            <p:ph type="ftr" sz="quarter" idx="11"/>
          </p:nvPr>
        </p:nvSpPr>
        <p:spPr/>
        <p:txBody>
          <a:bodyPr/>
          <a:lstStyle>
            <a:lvl1pPr>
              <a:defRPr/>
            </a:lvl1pPr>
          </a:lstStyle>
          <a:p>
            <a:pPr>
              <a:defRPr/>
            </a:pPr>
            <a:endParaRPr lang="en-GB"/>
          </a:p>
        </p:txBody>
      </p:sp>
      <p:sp>
        <p:nvSpPr>
          <p:cNvPr id="7" name="Slide Number Placeholder 5">
            <a:extLst>
              <a:ext uri="{FF2B5EF4-FFF2-40B4-BE49-F238E27FC236}">
                <a16:creationId xmlns:a16="http://schemas.microsoft.com/office/drawing/2014/main" id="{0606BBAE-4FA7-4013-94F4-6F8D1BE3FE11}"/>
              </a:ext>
            </a:extLst>
          </p:cNvPr>
          <p:cNvSpPr>
            <a:spLocks noGrp="1"/>
          </p:cNvSpPr>
          <p:nvPr>
            <p:ph type="sldNum" sz="quarter" idx="12"/>
          </p:nvPr>
        </p:nvSpPr>
        <p:spPr/>
        <p:txBody>
          <a:bodyPr/>
          <a:lstStyle>
            <a:lvl1pPr>
              <a:defRPr/>
            </a:lvl1pPr>
          </a:lstStyle>
          <a:p>
            <a:pPr>
              <a:defRPr/>
            </a:pPr>
            <a:fld id="{F5AEDCFD-CB9E-41A9-985A-DE53A63915F4}" type="slidenum">
              <a:rPr lang="en-GB" altLang="en-US"/>
              <a:pPr>
                <a:defRPr/>
              </a:pPr>
              <a:t>‹#›</a:t>
            </a:fld>
            <a:endParaRPr lang="en-GB" altLang="en-US"/>
          </a:p>
        </p:txBody>
      </p:sp>
    </p:spTree>
    <p:extLst>
      <p:ext uri="{BB962C8B-B14F-4D97-AF65-F5344CB8AC3E}">
        <p14:creationId xmlns:p14="http://schemas.microsoft.com/office/powerpoint/2010/main" val="264689898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3">
            <a:extLst>
              <a:ext uri="{FF2B5EF4-FFF2-40B4-BE49-F238E27FC236}">
                <a16:creationId xmlns:a16="http://schemas.microsoft.com/office/drawing/2014/main" id="{258E9D7A-4C24-477D-8682-0C882039A168}"/>
              </a:ext>
            </a:extLst>
          </p:cNvPr>
          <p:cNvSpPr>
            <a:spLocks noGrp="1"/>
          </p:cNvSpPr>
          <p:nvPr>
            <p:ph type="dt" sz="half" idx="10"/>
          </p:nvPr>
        </p:nvSpPr>
        <p:spPr/>
        <p:txBody>
          <a:bodyPr/>
          <a:lstStyle>
            <a:lvl1pPr>
              <a:defRPr/>
            </a:lvl1pPr>
          </a:lstStyle>
          <a:p>
            <a:pPr>
              <a:defRPr/>
            </a:pPr>
            <a:fld id="{543DD510-59E5-4491-A00F-E1A42CC24418}" type="datetimeFigureOut">
              <a:rPr lang="en-GB"/>
              <a:pPr>
                <a:defRPr/>
              </a:pPr>
              <a:t>26/04/2019</a:t>
            </a:fld>
            <a:endParaRPr lang="en-GB"/>
          </a:p>
        </p:txBody>
      </p:sp>
      <p:sp>
        <p:nvSpPr>
          <p:cNvPr id="8" name="Footer Placeholder 4">
            <a:extLst>
              <a:ext uri="{FF2B5EF4-FFF2-40B4-BE49-F238E27FC236}">
                <a16:creationId xmlns:a16="http://schemas.microsoft.com/office/drawing/2014/main" id="{AE429E49-731F-4532-9659-AAEF09775850}"/>
              </a:ext>
            </a:extLst>
          </p:cNvPr>
          <p:cNvSpPr>
            <a:spLocks noGrp="1"/>
          </p:cNvSpPr>
          <p:nvPr>
            <p:ph type="ftr" sz="quarter" idx="11"/>
          </p:nvPr>
        </p:nvSpPr>
        <p:spPr/>
        <p:txBody>
          <a:bodyPr/>
          <a:lstStyle>
            <a:lvl1pPr>
              <a:defRPr/>
            </a:lvl1pPr>
          </a:lstStyle>
          <a:p>
            <a:pPr>
              <a:defRPr/>
            </a:pPr>
            <a:endParaRPr lang="en-GB"/>
          </a:p>
        </p:txBody>
      </p:sp>
      <p:sp>
        <p:nvSpPr>
          <p:cNvPr id="9" name="Slide Number Placeholder 5">
            <a:extLst>
              <a:ext uri="{FF2B5EF4-FFF2-40B4-BE49-F238E27FC236}">
                <a16:creationId xmlns:a16="http://schemas.microsoft.com/office/drawing/2014/main" id="{81319ACD-0FC0-425B-8562-A41F42E79B26}"/>
              </a:ext>
            </a:extLst>
          </p:cNvPr>
          <p:cNvSpPr>
            <a:spLocks noGrp="1"/>
          </p:cNvSpPr>
          <p:nvPr>
            <p:ph type="sldNum" sz="quarter" idx="12"/>
          </p:nvPr>
        </p:nvSpPr>
        <p:spPr/>
        <p:txBody>
          <a:bodyPr/>
          <a:lstStyle>
            <a:lvl1pPr>
              <a:defRPr/>
            </a:lvl1pPr>
          </a:lstStyle>
          <a:p>
            <a:pPr>
              <a:defRPr/>
            </a:pPr>
            <a:fld id="{300A10B8-4458-4A7C-A407-13026BD5625C}" type="slidenum">
              <a:rPr lang="en-GB" altLang="en-US"/>
              <a:pPr>
                <a:defRPr/>
              </a:pPr>
              <a:t>‹#›</a:t>
            </a:fld>
            <a:endParaRPr lang="en-GB" altLang="en-US"/>
          </a:p>
        </p:txBody>
      </p:sp>
    </p:spTree>
    <p:extLst>
      <p:ext uri="{BB962C8B-B14F-4D97-AF65-F5344CB8AC3E}">
        <p14:creationId xmlns:p14="http://schemas.microsoft.com/office/powerpoint/2010/main" val="3510539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3">
            <a:extLst>
              <a:ext uri="{FF2B5EF4-FFF2-40B4-BE49-F238E27FC236}">
                <a16:creationId xmlns:a16="http://schemas.microsoft.com/office/drawing/2014/main" id="{291AB5C4-9E3C-4319-A0F4-6242BBBA7F06}"/>
              </a:ext>
            </a:extLst>
          </p:cNvPr>
          <p:cNvSpPr>
            <a:spLocks noGrp="1"/>
          </p:cNvSpPr>
          <p:nvPr>
            <p:ph type="dt" sz="half" idx="10"/>
          </p:nvPr>
        </p:nvSpPr>
        <p:spPr/>
        <p:txBody>
          <a:bodyPr/>
          <a:lstStyle>
            <a:lvl1pPr>
              <a:defRPr/>
            </a:lvl1pPr>
          </a:lstStyle>
          <a:p>
            <a:pPr>
              <a:defRPr/>
            </a:pPr>
            <a:fld id="{7A2D5DD1-AD80-4CC7-A396-DB06ABC38C6C}" type="datetimeFigureOut">
              <a:rPr lang="en-GB"/>
              <a:pPr>
                <a:defRPr/>
              </a:pPr>
              <a:t>26/04/2019</a:t>
            </a:fld>
            <a:endParaRPr lang="en-GB"/>
          </a:p>
        </p:txBody>
      </p:sp>
      <p:sp>
        <p:nvSpPr>
          <p:cNvPr id="4" name="Footer Placeholder 4">
            <a:extLst>
              <a:ext uri="{FF2B5EF4-FFF2-40B4-BE49-F238E27FC236}">
                <a16:creationId xmlns:a16="http://schemas.microsoft.com/office/drawing/2014/main" id="{A28EF924-A130-4B34-827C-BB861EC6E31C}"/>
              </a:ext>
            </a:extLst>
          </p:cNvPr>
          <p:cNvSpPr>
            <a:spLocks noGrp="1"/>
          </p:cNvSpPr>
          <p:nvPr>
            <p:ph type="ftr" sz="quarter" idx="11"/>
          </p:nvPr>
        </p:nvSpPr>
        <p:spPr/>
        <p:txBody>
          <a:bodyPr/>
          <a:lstStyle>
            <a:lvl1pPr>
              <a:defRPr/>
            </a:lvl1pPr>
          </a:lstStyle>
          <a:p>
            <a:pPr>
              <a:defRPr/>
            </a:pPr>
            <a:endParaRPr lang="en-GB"/>
          </a:p>
        </p:txBody>
      </p:sp>
      <p:sp>
        <p:nvSpPr>
          <p:cNvPr id="5" name="Slide Number Placeholder 5">
            <a:extLst>
              <a:ext uri="{FF2B5EF4-FFF2-40B4-BE49-F238E27FC236}">
                <a16:creationId xmlns:a16="http://schemas.microsoft.com/office/drawing/2014/main" id="{881E7CCB-30FC-4FA2-B6BE-1FAF246B3EF3}"/>
              </a:ext>
            </a:extLst>
          </p:cNvPr>
          <p:cNvSpPr>
            <a:spLocks noGrp="1"/>
          </p:cNvSpPr>
          <p:nvPr>
            <p:ph type="sldNum" sz="quarter" idx="12"/>
          </p:nvPr>
        </p:nvSpPr>
        <p:spPr/>
        <p:txBody>
          <a:bodyPr/>
          <a:lstStyle>
            <a:lvl1pPr>
              <a:defRPr/>
            </a:lvl1pPr>
          </a:lstStyle>
          <a:p>
            <a:pPr>
              <a:defRPr/>
            </a:pPr>
            <a:fld id="{C37AC1AC-D550-4B00-BBBF-12115D77CAA3}" type="slidenum">
              <a:rPr lang="en-GB" altLang="en-US"/>
              <a:pPr>
                <a:defRPr/>
              </a:pPr>
              <a:t>‹#›</a:t>
            </a:fld>
            <a:endParaRPr lang="en-GB" altLang="en-US"/>
          </a:p>
        </p:txBody>
      </p:sp>
    </p:spTree>
    <p:extLst>
      <p:ext uri="{BB962C8B-B14F-4D97-AF65-F5344CB8AC3E}">
        <p14:creationId xmlns:p14="http://schemas.microsoft.com/office/powerpoint/2010/main" val="21060447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07103598-9508-4129-8C49-00E2839822A1}"/>
              </a:ext>
            </a:extLst>
          </p:cNvPr>
          <p:cNvSpPr>
            <a:spLocks noGrp="1"/>
          </p:cNvSpPr>
          <p:nvPr>
            <p:ph type="dt" sz="half" idx="10"/>
          </p:nvPr>
        </p:nvSpPr>
        <p:spPr/>
        <p:txBody>
          <a:bodyPr/>
          <a:lstStyle>
            <a:lvl1pPr>
              <a:defRPr/>
            </a:lvl1pPr>
          </a:lstStyle>
          <a:p>
            <a:pPr>
              <a:defRPr/>
            </a:pPr>
            <a:fld id="{6A58F168-9C0F-439A-B0C9-E4B87E78E223}" type="datetimeFigureOut">
              <a:rPr lang="en-GB"/>
              <a:pPr>
                <a:defRPr/>
              </a:pPr>
              <a:t>26/04/2019</a:t>
            </a:fld>
            <a:endParaRPr lang="en-GB"/>
          </a:p>
        </p:txBody>
      </p:sp>
      <p:sp>
        <p:nvSpPr>
          <p:cNvPr id="3" name="Footer Placeholder 4">
            <a:extLst>
              <a:ext uri="{FF2B5EF4-FFF2-40B4-BE49-F238E27FC236}">
                <a16:creationId xmlns:a16="http://schemas.microsoft.com/office/drawing/2014/main" id="{94124677-932F-4476-B649-39304BD5F950}"/>
              </a:ext>
            </a:extLst>
          </p:cNvPr>
          <p:cNvSpPr>
            <a:spLocks noGrp="1"/>
          </p:cNvSpPr>
          <p:nvPr>
            <p:ph type="ftr" sz="quarter" idx="11"/>
          </p:nvPr>
        </p:nvSpPr>
        <p:spPr/>
        <p:txBody>
          <a:bodyPr/>
          <a:lstStyle>
            <a:lvl1pPr>
              <a:defRPr/>
            </a:lvl1pPr>
          </a:lstStyle>
          <a:p>
            <a:pPr>
              <a:defRPr/>
            </a:pPr>
            <a:endParaRPr lang="en-GB"/>
          </a:p>
        </p:txBody>
      </p:sp>
      <p:sp>
        <p:nvSpPr>
          <p:cNvPr id="4" name="Slide Number Placeholder 5">
            <a:extLst>
              <a:ext uri="{FF2B5EF4-FFF2-40B4-BE49-F238E27FC236}">
                <a16:creationId xmlns:a16="http://schemas.microsoft.com/office/drawing/2014/main" id="{9963CA8F-EB1F-4D46-91D6-5650A2571170}"/>
              </a:ext>
            </a:extLst>
          </p:cNvPr>
          <p:cNvSpPr>
            <a:spLocks noGrp="1"/>
          </p:cNvSpPr>
          <p:nvPr>
            <p:ph type="sldNum" sz="quarter" idx="12"/>
          </p:nvPr>
        </p:nvSpPr>
        <p:spPr/>
        <p:txBody>
          <a:bodyPr/>
          <a:lstStyle>
            <a:lvl1pPr>
              <a:defRPr/>
            </a:lvl1pPr>
          </a:lstStyle>
          <a:p>
            <a:pPr>
              <a:defRPr/>
            </a:pPr>
            <a:fld id="{35FFEE08-73E8-45FC-B3B6-1603DD7E5922}" type="slidenum">
              <a:rPr lang="en-GB" altLang="en-US"/>
              <a:pPr>
                <a:defRPr/>
              </a:pPr>
              <a:t>‹#›</a:t>
            </a:fld>
            <a:endParaRPr lang="en-GB" altLang="en-US"/>
          </a:p>
        </p:txBody>
      </p:sp>
    </p:spTree>
    <p:extLst>
      <p:ext uri="{BB962C8B-B14F-4D97-AF65-F5344CB8AC3E}">
        <p14:creationId xmlns:p14="http://schemas.microsoft.com/office/powerpoint/2010/main" val="131234770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3">
            <a:extLst>
              <a:ext uri="{FF2B5EF4-FFF2-40B4-BE49-F238E27FC236}">
                <a16:creationId xmlns:a16="http://schemas.microsoft.com/office/drawing/2014/main" id="{9B59109D-726A-4237-8BB5-3EE4DA71DEDB}"/>
              </a:ext>
            </a:extLst>
          </p:cNvPr>
          <p:cNvSpPr>
            <a:spLocks noGrp="1"/>
          </p:cNvSpPr>
          <p:nvPr>
            <p:ph type="dt" sz="half" idx="10"/>
          </p:nvPr>
        </p:nvSpPr>
        <p:spPr/>
        <p:txBody>
          <a:bodyPr/>
          <a:lstStyle>
            <a:lvl1pPr>
              <a:defRPr/>
            </a:lvl1pPr>
          </a:lstStyle>
          <a:p>
            <a:pPr>
              <a:defRPr/>
            </a:pPr>
            <a:fld id="{B4355A5D-BA7B-4437-8405-1DAFCA3F0912}" type="datetimeFigureOut">
              <a:rPr lang="en-GB"/>
              <a:pPr>
                <a:defRPr/>
              </a:pPr>
              <a:t>26/04/2019</a:t>
            </a:fld>
            <a:endParaRPr lang="en-GB"/>
          </a:p>
        </p:txBody>
      </p:sp>
      <p:sp>
        <p:nvSpPr>
          <p:cNvPr id="6" name="Footer Placeholder 4">
            <a:extLst>
              <a:ext uri="{FF2B5EF4-FFF2-40B4-BE49-F238E27FC236}">
                <a16:creationId xmlns:a16="http://schemas.microsoft.com/office/drawing/2014/main" id="{111B4B96-B440-4AEC-ACF8-E00912884370}"/>
              </a:ext>
            </a:extLst>
          </p:cNvPr>
          <p:cNvSpPr>
            <a:spLocks noGrp="1"/>
          </p:cNvSpPr>
          <p:nvPr>
            <p:ph type="ftr" sz="quarter" idx="11"/>
          </p:nvPr>
        </p:nvSpPr>
        <p:spPr/>
        <p:txBody>
          <a:bodyPr/>
          <a:lstStyle>
            <a:lvl1pPr>
              <a:defRPr/>
            </a:lvl1pPr>
          </a:lstStyle>
          <a:p>
            <a:pPr>
              <a:defRPr/>
            </a:pPr>
            <a:endParaRPr lang="en-GB"/>
          </a:p>
        </p:txBody>
      </p:sp>
      <p:sp>
        <p:nvSpPr>
          <p:cNvPr id="7" name="Slide Number Placeholder 5">
            <a:extLst>
              <a:ext uri="{FF2B5EF4-FFF2-40B4-BE49-F238E27FC236}">
                <a16:creationId xmlns:a16="http://schemas.microsoft.com/office/drawing/2014/main" id="{8F06CD1C-2AE0-4279-89FB-D7F0CA9A3796}"/>
              </a:ext>
            </a:extLst>
          </p:cNvPr>
          <p:cNvSpPr>
            <a:spLocks noGrp="1"/>
          </p:cNvSpPr>
          <p:nvPr>
            <p:ph type="sldNum" sz="quarter" idx="12"/>
          </p:nvPr>
        </p:nvSpPr>
        <p:spPr/>
        <p:txBody>
          <a:bodyPr/>
          <a:lstStyle>
            <a:lvl1pPr>
              <a:defRPr/>
            </a:lvl1pPr>
          </a:lstStyle>
          <a:p>
            <a:pPr>
              <a:defRPr/>
            </a:pPr>
            <a:fld id="{7268D622-1C97-4AF9-8346-02817093A16B}" type="slidenum">
              <a:rPr lang="en-GB" altLang="en-US"/>
              <a:pPr>
                <a:defRPr/>
              </a:pPr>
              <a:t>‹#›</a:t>
            </a:fld>
            <a:endParaRPr lang="en-GB" altLang="en-US"/>
          </a:p>
        </p:txBody>
      </p:sp>
    </p:spTree>
    <p:extLst>
      <p:ext uri="{BB962C8B-B14F-4D97-AF65-F5344CB8AC3E}">
        <p14:creationId xmlns:p14="http://schemas.microsoft.com/office/powerpoint/2010/main" val="126337225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endParaRPr lang="en-US" noProof="0"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3">
            <a:extLst>
              <a:ext uri="{FF2B5EF4-FFF2-40B4-BE49-F238E27FC236}">
                <a16:creationId xmlns:a16="http://schemas.microsoft.com/office/drawing/2014/main" id="{8B7BB247-E22E-4FA2-862B-88D99D2F5430}"/>
              </a:ext>
            </a:extLst>
          </p:cNvPr>
          <p:cNvSpPr>
            <a:spLocks noGrp="1"/>
          </p:cNvSpPr>
          <p:nvPr>
            <p:ph type="dt" sz="half" idx="10"/>
          </p:nvPr>
        </p:nvSpPr>
        <p:spPr/>
        <p:txBody>
          <a:bodyPr/>
          <a:lstStyle>
            <a:lvl1pPr>
              <a:defRPr/>
            </a:lvl1pPr>
          </a:lstStyle>
          <a:p>
            <a:pPr>
              <a:defRPr/>
            </a:pPr>
            <a:fld id="{3700E116-F8CB-4312-A034-5518C86843E3}" type="datetimeFigureOut">
              <a:rPr lang="en-GB"/>
              <a:pPr>
                <a:defRPr/>
              </a:pPr>
              <a:t>26/04/2019</a:t>
            </a:fld>
            <a:endParaRPr lang="en-GB"/>
          </a:p>
        </p:txBody>
      </p:sp>
      <p:sp>
        <p:nvSpPr>
          <p:cNvPr id="6" name="Footer Placeholder 4">
            <a:extLst>
              <a:ext uri="{FF2B5EF4-FFF2-40B4-BE49-F238E27FC236}">
                <a16:creationId xmlns:a16="http://schemas.microsoft.com/office/drawing/2014/main" id="{638F150E-9888-4F08-9B53-DF7FD6B78585}"/>
              </a:ext>
            </a:extLst>
          </p:cNvPr>
          <p:cNvSpPr>
            <a:spLocks noGrp="1"/>
          </p:cNvSpPr>
          <p:nvPr>
            <p:ph type="ftr" sz="quarter" idx="11"/>
          </p:nvPr>
        </p:nvSpPr>
        <p:spPr/>
        <p:txBody>
          <a:bodyPr/>
          <a:lstStyle>
            <a:lvl1pPr>
              <a:defRPr/>
            </a:lvl1pPr>
          </a:lstStyle>
          <a:p>
            <a:pPr>
              <a:defRPr/>
            </a:pPr>
            <a:endParaRPr lang="en-GB"/>
          </a:p>
        </p:txBody>
      </p:sp>
      <p:sp>
        <p:nvSpPr>
          <p:cNvPr id="7" name="Slide Number Placeholder 5">
            <a:extLst>
              <a:ext uri="{FF2B5EF4-FFF2-40B4-BE49-F238E27FC236}">
                <a16:creationId xmlns:a16="http://schemas.microsoft.com/office/drawing/2014/main" id="{58AB3E25-C69E-4BE0-9378-887357B8CACD}"/>
              </a:ext>
            </a:extLst>
          </p:cNvPr>
          <p:cNvSpPr>
            <a:spLocks noGrp="1"/>
          </p:cNvSpPr>
          <p:nvPr>
            <p:ph type="sldNum" sz="quarter" idx="12"/>
          </p:nvPr>
        </p:nvSpPr>
        <p:spPr/>
        <p:txBody>
          <a:bodyPr/>
          <a:lstStyle>
            <a:lvl1pPr>
              <a:defRPr/>
            </a:lvl1pPr>
          </a:lstStyle>
          <a:p>
            <a:pPr>
              <a:defRPr/>
            </a:pPr>
            <a:fld id="{31D1ABD7-0EA1-48EE-A731-D5443F5590C3}" type="slidenum">
              <a:rPr lang="en-GB" altLang="en-US"/>
              <a:pPr>
                <a:defRPr/>
              </a:pPr>
              <a:t>‹#›</a:t>
            </a:fld>
            <a:endParaRPr lang="en-GB" altLang="en-US"/>
          </a:p>
        </p:txBody>
      </p:sp>
    </p:spTree>
    <p:extLst>
      <p:ext uri="{BB962C8B-B14F-4D97-AF65-F5344CB8AC3E}">
        <p14:creationId xmlns:p14="http://schemas.microsoft.com/office/powerpoint/2010/main" val="339386819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1912F4BC-CEC2-4370-BD4A-78C22B965309}"/>
              </a:ext>
            </a:extLst>
          </p:cNvPr>
          <p:cNvSpPr>
            <a:spLocks noGrp="1"/>
          </p:cNvSpPr>
          <p:nvPr>
            <p:ph type="title"/>
          </p:nvPr>
        </p:nvSpPr>
        <p:spPr bwMode="auto">
          <a:xfrm>
            <a:off x="628650" y="365125"/>
            <a:ext cx="78867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2">
            <a:extLst>
              <a:ext uri="{FF2B5EF4-FFF2-40B4-BE49-F238E27FC236}">
                <a16:creationId xmlns:a16="http://schemas.microsoft.com/office/drawing/2014/main" id="{81805059-F006-42E3-8A5C-47B4D90A7CFB}"/>
              </a:ext>
            </a:extLst>
          </p:cNvPr>
          <p:cNvSpPr>
            <a:spLocks noGrp="1"/>
          </p:cNvSpPr>
          <p:nvPr>
            <p:ph type="body" idx="1"/>
          </p:nvPr>
        </p:nvSpPr>
        <p:spPr bwMode="auto">
          <a:xfrm>
            <a:off x="628650" y="1825625"/>
            <a:ext cx="78867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a:extLst>
              <a:ext uri="{FF2B5EF4-FFF2-40B4-BE49-F238E27FC236}">
                <a16:creationId xmlns:a16="http://schemas.microsoft.com/office/drawing/2014/main" id="{A6482D0F-366F-440F-A7A3-9B3DC4D96CB9}"/>
              </a:ext>
            </a:extLst>
          </p:cNvPr>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defRPr>
            </a:lvl1pPr>
          </a:lstStyle>
          <a:p>
            <a:pPr>
              <a:defRPr/>
            </a:pPr>
            <a:fld id="{3234605C-D680-4D10-91C3-2D3B56563CF3}" type="datetimeFigureOut">
              <a:rPr lang="en-GB"/>
              <a:pPr>
                <a:defRPr/>
              </a:pPr>
              <a:t>26/04/2019</a:t>
            </a:fld>
            <a:endParaRPr lang="en-GB"/>
          </a:p>
        </p:txBody>
      </p:sp>
      <p:sp>
        <p:nvSpPr>
          <p:cNvPr id="5" name="Footer Placeholder 4">
            <a:extLst>
              <a:ext uri="{FF2B5EF4-FFF2-40B4-BE49-F238E27FC236}">
                <a16:creationId xmlns:a16="http://schemas.microsoft.com/office/drawing/2014/main" id="{B7DE1C2A-A66E-4E59-A355-EADB4BE46290}"/>
              </a:ext>
            </a:extLst>
          </p:cNvPr>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defRPr>
            </a:lvl1pPr>
          </a:lstStyle>
          <a:p>
            <a:pPr>
              <a:defRPr/>
            </a:pPr>
            <a:endParaRPr lang="en-GB"/>
          </a:p>
        </p:txBody>
      </p:sp>
      <p:sp>
        <p:nvSpPr>
          <p:cNvPr id="6" name="Slide Number Placeholder 5">
            <a:extLst>
              <a:ext uri="{FF2B5EF4-FFF2-40B4-BE49-F238E27FC236}">
                <a16:creationId xmlns:a16="http://schemas.microsoft.com/office/drawing/2014/main" id="{36E44B02-7F61-4A71-962C-14A893C0F9F4}"/>
              </a:ext>
            </a:extLst>
          </p:cNvPr>
          <p:cNvSpPr>
            <a:spLocks noGrp="1"/>
          </p:cNvSpPr>
          <p:nvPr>
            <p:ph type="sldNum" sz="quarter" idx="4"/>
          </p:nvPr>
        </p:nvSpPr>
        <p:spPr>
          <a:xfrm>
            <a:off x="6457950" y="6356350"/>
            <a:ext cx="20574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defRPr>
            </a:lvl1pPr>
          </a:lstStyle>
          <a:p>
            <a:pPr>
              <a:defRPr/>
            </a:pPr>
            <a:fld id="{F5A3EF24-F9F5-4BC1-A276-B754EBCAD43F}" type="slidenum">
              <a:rPr lang="en-GB" altLang="en-US"/>
              <a:pPr>
                <a:defRPr/>
              </a:pPr>
              <a:t>‹#›</a:t>
            </a:fld>
            <a:endParaRPr lang="en-GB" alt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 Target="slide2.xml"/><Relationship Id="rId1" Type="http://schemas.openxmlformats.org/officeDocument/2006/relationships/slideLayout" Target="../slideLayouts/slideLayout1.xml"/><Relationship Id="rId4" Type="http://schemas.openxmlformats.org/officeDocument/2006/relationships/image" Target="../media/image11.png"/></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 Target="slide2.xml"/><Relationship Id="rId1" Type="http://schemas.openxmlformats.org/officeDocument/2006/relationships/slideLayout" Target="../slideLayouts/slideLayout1.xml"/><Relationship Id="rId4" Type="http://schemas.openxmlformats.org/officeDocument/2006/relationships/image" Target="../media/image12.png"/></Relationships>
</file>

<file path=ppt/slides/_rels/slide12.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Layout" Target="../slideLayouts/slideLayout1.xml"/><Relationship Id="rId4" Type="http://schemas.openxmlformats.org/officeDocument/2006/relationships/slide" Target="slide2.xml"/></Relationships>
</file>

<file path=ppt/slides/_rels/slide5.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3.png"/><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3.png"/><Relationship Id="rId1" Type="http://schemas.openxmlformats.org/officeDocument/2006/relationships/slideLayout" Target="../slideLayouts/slideLayout1.xml"/><Relationship Id="rId5" Type="http://schemas.openxmlformats.org/officeDocument/2006/relationships/image" Target="../media/image7.png"/><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3.png"/><Relationship Id="rId1" Type="http://schemas.openxmlformats.org/officeDocument/2006/relationships/slideLayout" Target="../slideLayouts/slideLayout1.xml"/><Relationship Id="rId5" Type="http://schemas.openxmlformats.org/officeDocument/2006/relationships/image" Target="../media/image9.png"/><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 Target="slide2.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 Target="slide2.xml"/><Relationship Id="rId1" Type="http://schemas.openxmlformats.org/officeDocument/2006/relationships/slideLayout" Target="../slideLayouts/slideLayout1.xml"/><Relationship Id="rId4" Type="http://schemas.openxmlformats.org/officeDocument/2006/relationships/image" Target="../media/image10.jpe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9785AEFE-E88C-404F-A4F5-4715051959F7}"/>
              </a:ext>
            </a:extLst>
          </p:cNvPr>
          <p:cNvSpPr/>
          <p:nvPr/>
        </p:nvSpPr>
        <p:spPr>
          <a:xfrm>
            <a:off x="414338" y="1895475"/>
            <a:ext cx="8315325" cy="1277938"/>
          </a:xfrm>
          <a:prstGeom prst="rect">
            <a:avLst/>
          </a:prstGeom>
          <a:solidFill>
            <a:schemeClr val="accent4"/>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2052" name="Rectangle 3">
            <a:extLst>
              <a:ext uri="{FF2B5EF4-FFF2-40B4-BE49-F238E27FC236}">
                <a16:creationId xmlns:a16="http://schemas.microsoft.com/office/drawing/2014/main" id="{AC434C2E-9ED0-44CB-B6C5-033CD0076839}"/>
              </a:ext>
            </a:extLst>
          </p:cNvPr>
          <p:cNvSpPr>
            <a:spLocks noChangeArrowheads="1"/>
          </p:cNvSpPr>
          <p:nvPr/>
        </p:nvSpPr>
        <p:spPr bwMode="auto">
          <a:xfrm>
            <a:off x="1089025" y="1971675"/>
            <a:ext cx="6967538"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prstDash val="dash"/>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a:lnSpc>
                <a:spcPct val="100000"/>
              </a:lnSpc>
              <a:spcBef>
                <a:spcPct val="0"/>
              </a:spcBef>
              <a:buFontTx/>
              <a:buNone/>
            </a:pPr>
            <a:r>
              <a:rPr lang="en-GB" altLang="en-US" sz="3600" b="1">
                <a:solidFill>
                  <a:schemeClr val="bg1"/>
                </a:solidFill>
                <a:latin typeface="Tuffy" pitchFamily="34" charset="0"/>
              </a:rPr>
              <a:t>Key Stage 1 National Curriculum</a:t>
            </a:r>
          </a:p>
          <a:p>
            <a:pPr algn="ctr">
              <a:lnSpc>
                <a:spcPct val="100000"/>
              </a:lnSpc>
              <a:spcBef>
                <a:spcPct val="0"/>
              </a:spcBef>
              <a:buFontTx/>
              <a:buNone/>
            </a:pPr>
            <a:r>
              <a:rPr lang="en-GB" altLang="en-US" sz="3600" b="1">
                <a:solidFill>
                  <a:schemeClr val="bg1"/>
                </a:solidFill>
                <a:latin typeface="Tuffy" pitchFamily="34" charset="0"/>
              </a:rPr>
              <a:t> Assessments</a:t>
            </a:r>
          </a:p>
        </p:txBody>
      </p:sp>
      <p:sp>
        <p:nvSpPr>
          <p:cNvPr id="2053" name="TextBox 6">
            <a:extLst>
              <a:ext uri="{FF2B5EF4-FFF2-40B4-BE49-F238E27FC236}">
                <a16:creationId xmlns:a16="http://schemas.microsoft.com/office/drawing/2014/main" id="{11C6B4CC-47A2-45DC-8FFC-01B98C276C7D}"/>
              </a:ext>
            </a:extLst>
          </p:cNvPr>
          <p:cNvSpPr txBox="1">
            <a:spLocks noChangeArrowheads="1"/>
          </p:cNvSpPr>
          <p:nvPr/>
        </p:nvSpPr>
        <p:spPr bwMode="auto">
          <a:xfrm>
            <a:off x="1292225" y="5713413"/>
            <a:ext cx="655955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a:lnSpc>
                <a:spcPct val="100000"/>
              </a:lnSpc>
              <a:spcBef>
                <a:spcPct val="0"/>
              </a:spcBef>
              <a:buFontTx/>
              <a:buNone/>
            </a:pPr>
            <a:r>
              <a:rPr lang="en-GB" altLang="en-US" sz="2000" dirty="0">
                <a:solidFill>
                  <a:schemeClr val="bg1"/>
                </a:solidFill>
                <a:latin typeface="Tuffy" pitchFamily="34" charset="0"/>
              </a:rPr>
              <a:t>Information and Guidance on the Expectations for </a:t>
            </a:r>
            <a:r>
              <a:rPr lang="en-GB" altLang="en-US" sz="2000" dirty="0" smtClean="0">
                <a:solidFill>
                  <a:schemeClr val="bg1"/>
                </a:solidFill>
                <a:latin typeface="Tuffy" pitchFamily="34" charset="0"/>
              </a:rPr>
              <a:t>2018/19</a:t>
            </a:r>
            <a:endParaRPr lang="en-GB" altLang="en-US" sz="2000" dirty="0">
              <a:solidFill>
                <a:schemeClr val="bg1"/>
              </a:solidFill>
              <a:latin typeface="Tuffy" pitchFamily="34" charset="0"/>
            </a:endParaRPr>
          </a:p>
        </p:txBody>
      </p:sp>
      <p:sp>
        <p:nvSpPr>
          <p:cNvPr id="2054" name="Rectangle 2">
            <a:extLst>
              <a:ext uri="{FF2B5EF4-FFF2-40B4-BE49-F238E27FC236}">
                <a16:creationId xmlns:a16="http://schemas.microsoft.com/office/drawing/2014/main" id="{4F662DFB-87AB-485C-805D-A7A9BC8FB638}"/>
              </a:ext>
            </a:extLst>
          </p:cNvPr>
          <p:cNvSpPr>
            <a:spLocks noChangeArrowheads="1"/>
          </p:cNvSpPr>
          <p:nvPr/>
        </p:nvSpPr>
        <p:spPr bwMode="auto">
          <a:xfrm>
            <a:off x="588963" y="3367088"/>
            <a:ext cx="72771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en-GB" altLang="en-US" sz="4000">
                <a:solidFill>
                  <a:schemeClr val="bg1"/>
                </a:solidFill>
                <a:latin typeface="Tuffy" pitchFamily="34" charset="0"/>
              </a:rPr>
              <a:t>A School Presentation to Parents</a:t>
            </a:r>
          </a:p>
        </p:txBody>
      </p:sp>
      <p:pic>
        <p:nvPicPr>
          <p:cNvPr id="3" name="Picture 2"/>
          <p:cNvPicPr>
            <a:picLocks noChangeAspect="1"/>
          </p:cNvPicPr>
          <p:nvPr/>
        </p:nvPicPr>
        <p:blipFill>
          <a:blip r:embed="rId2"/>
          <a:stretch>
            <a:fillRect/>
          </a:stretch>
        </p:blipFill>
        <p:spPr>
          <a:xfrm>
            <a:off x="1455983" y="677604"/>
            <a:ext cx="6232034" cy="786514"/>
          </a:xfrm>
          <a:prstGeom prst="rect">
            <a:avLst/>
          </a:prstGeom>
        </p:spPr>
      </p:pic>
      <p:pic>
        <p:nvPicPr>
          <p:cNvPr id="4" name="Picture 3"/>
          <p:cNvPicPr>
            <a:picLocks noChangeAspect="1"/>
          </p:cNvPicPr>
          <p:nvPr/>
        </p:nvPicPr>
        <p:blipFill>
          <a:blip r:embed="rId3"/>
          <a:stretch>
            <a:fillRect/>
          </a:stretch>
        </p:blipFill>
        <p:spPr>
          <a:xfrm>
            <a:off x="1455983" y="6113463"/>
            <a:ext cx="6285441" cy="533095"/>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E34192"/>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41D3A6C0-3EA5-404C-88B2-D87986160954}"/>
              </a:ext>
            </a:extLst>
          </p:cNvPr>
          <p:cNvSpPr/>
          <p:nvPr/>
        </p:nvSpPr>
        <p:spPr>
          <a:xfrm>
            <a:off x="366713" y="354013"/>
            <a:ext cx="8420100" cy="715962"/>
          </a:xfrm>
          <a:prstGeom prst="rect">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16387" name="Rectangle 3">
            <a:extLst>
              <a:ext uri="{FF2B5EF4-FFF2-40B4-BE49-F238E27FC236}">
                <a16:creationId xmlns:a16="http://schemas.microsoft.com/office/drawing/2014/main" id="{A656F488-0471-4F14-AB3E-513732409D49}"/>
              </a:ext>
            </a:extLst>
          </p:cNvPr>
          <p:cNvSpPr>
            <a:spLocks noChangeArrowheads="1"/>
          </p:cNvSpPr>
          <p:nvPr/>
        </p:nvSpPr>
        <p:spPr bwMode="auto">
          <a:xfrm>
            <a:off x="407988" y="427038"/>
            <a:ext cx="4956175"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prstDash val="dash"/>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en-GB" altLang="en-US" sz="3200" b="1">
                <a:solidFill>
                  <a:schemeClr val="bg1"/>
                </a:solidFill>
                <a:latin typeface="Tuffy" pitchFamily="34" charset="0"/>
              </a:rPr>
              <a:t>Maths: Sample Questions</a:t>
            </a:r>
          </a:p>
        </p:txBody>
      </p:sp>
      <p:sp>
        <p:nvSpPr>
          <p:cNvPr id="10" name="Rectangle 9">
            <a:extLst>
              <a:ext uri="{FF2B5EF4-FFF2-40B4-BE49-F238E27FC236}">
                <a16:creationId xmlns:a16="http://schemas.microsoft.com/office/drawing/2014/main" id="{50A1BB1E-3E61-46A5-9CB9-8531995C2343}"/>
              </a:ext>
            </a:extLst>
          </p:cNvPr>
          <p:cNvSpPr/>
          <p:nvPr/>
        </p:nvSpPr>
        <p:spPr>
          <a:xfrm>
            <a:off x="357188" y="1177925"/>
            <a:ext cx="8429625" cy="5329238"/>
          </a:xfrm>
          <a:prstGeom prst="rect">
            <a:avLst/>
          </a:prstGeom>
          <a:solidFill>
            <a:schemeClr val="bg1"/>
          </a:solidFill>
          <a:ln w="76200">
            <a:noFill/>
          </a:ln>
        </p:spPr>
        <p:style>
          <a:lnRef idx="2">
            <a:schemeClr val="accent1">
              <a:shade val="50000"/>
            </a:schemeClr>
          </a:lnRef>
          <a:fillRef idx="1">
            <a:schemeClr val="accent1"/>
          </a:fillRef>
          <a:effectRef idx="0">
            <a:schemeClr val="accent1"/>
          </a:effectRef>
          <a:fontRef idx="minor">
            <a:schemeClr val="lt1"/>
          </a:fontRef>
        </p:style>
        <p:txBody>
          <a:bodyPr lIns="216000" tIns="216000" rIns="216000" bIns="216000"/>
          <a:lstStyle/>
          <a:p>
            <a:pPr marL="93663">
              <a:defRPr/>
            </a:pPr>
            <a:r>
              <a:rPr lang="en-GB" sz="1600" b="1" dirty="0">
                <a:solidFill>
                  <a:schemeClr val="bg2">
                    <a:lumMod val="10000"/>
                  </a:schemeClr>
                </a:solidFill>
                <a:latin typeface="Tuffy" panose="020B0603060100000000" pitchFamily="34" charset="0"/>
              </a:rPr>
              <a:t>Maths Paper 2: Reasoning</a:t>
            </a:r>
          </a:p>
        </p:txBody>
      </p:sp>
      <p:sp>
        <p:nvSpPr>
          <p:cNvPr id="11" name="Oval 10">
            <a:hlinkClick r:id="" action="ppaction://hlinkshowjump?jump=nextslide"/>
            <a:extLst>
              <a:ext uri="{FF2B5EF4-FFF2-40B4-BE49-F238E27FC236}">
                <a16:creationId xmlns:a16="http://schemas.microsoft.com/office/drawing/2014/main" id="{32B515D2-886C-4269-9338-7FB9437CC290}"/>
              </a:ext>
            </a:extLst>
          </p:cNvPr>
          <p:cNvSpPr/>
          <p:nvPr/>
        </p:nvSpPr>
        <p:spPr>
          <a:xfrm>
            <a:off x="8226425" y="5930900"/>
            <a:ext cx="755650" cy="757238"/>
          </a:xfrm>
          <a:prstGeom prst="ellipse">
            <a:avLst/>
          </a:prstGeom>
          <a:solidFill>
            <a:srgbClr val="E34192"/>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defRPr/>
            </a:pPr>
            <a:r>
              <a:rPr lang="en-GB" sz="1000" dirty="0">
                <a:solidFill>
                  <a:schemeClr val="bg1"/>
                </a:solidFill>
                <a:latin typeface="Tuffy" panose="020B0603060100000000" pitchFamily="34" charset="0"/>
              </a:rPr>
              <a:t>next page</a:t>
            </a:r>
          </a:p>
        </p:txBody>
      </p:sp>
      <p:sp>
        <p:nvSpPr>
          <p:cNvPr id="14" name="Oval 13">
            <a:hlinkClick r:id="rId2" action="ppaction://hlinksldjump"/>
            <a:extLst>
              <a:ext uri="{FF2B5EF4-FFF2-40B4-BE49-F238E27FC236}">
                <a16:creationId xmlns:a16="http://schemas.microsoft.com/office/drawing/2014/main" id="{6B1C8536-B03B-427D-840E-B9152ADBF502}"/>
              </a:ext>
            </a:extLst>
          </p:cNvPr>
          <p:cNvSpPr/>
          <p:nvPr/>
        </p:nvSpPr>
        <p:spPr>
          <a:xfrm>
            <a:off x="8226425" y="5065713"/>
            <a:ext cx="755650" cy="757237"/>
          </a:xfrm>
          <a:prstGeom prst="ellipse">
            <a:avLst/>
          </a:prstGeom>
          <a:solidFill>
            <a:srgbClr val="FF99CC"/>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defRPr/>
            </a:pPr>
            <a:r>
              <a:rPr lang="en-GB" sz="1000" dirty="0">
                <a:solidFill>
                  <a:schemeClr val="bg1"/>
                </a:solidFill>
                <a:latin typeface="Tuffy" panose="020B0603060100000000" pitchFamily="34" charset="0"/>
              </a:rPr>
              <a:t>chapter</a:t>
            </a:r>
          </a:p>
          <a:p>
            <a:pPr algn="ctr">
              <a:defRPr/>
            </a:pPr>
            <a:r>
              <a:rPr lang="en-GB" sz="1000" dirty="0">
                <a:solidFill>
                  <a:schemeClr val="bg1"/>
                </a:solidFill>
                <a:latin typeface="Tuffy" panose="020B0603060100000000" pitchFamily="34" charset="0"/>
              </a:rPr>
              <a:t>menu</a:t>
            </a:r>
          </a:p>
        </p:txBody>
      </p:sp>
      <p:pic>
        <p:nvPicPr>
          <p:cNvPr id="16391" name="Picture 14">
            <a:extLst>
              <a:ext uri="{FF2B5EF4-FFF2-40B4-BE49-F238E27FC236}">
                <a16:creationId xmlns:a16="http://schemas.microsoft.com/office/drawing/2014/main" id="{A67ADC0D-04F9-4339-A93A-D75D66B66C07}"/>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1913" y="6716713"/>
            <a:ext cx="582612" cy="84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88" name="Picture 15">
            <a:extLst>
              <a:ext uri="{FF2B5EF4-FFF2-40B4-BE49-F238E27FC236}">
                <a16:creationId xmlns:a16="http://schemas.microsoft.com/office/drawing/2014/main" id="{648986CD-D750-4AB6-B39C-451C85245672}"/>
              </a:ext>
            </a:extLst>
          </p:cNvPr>
          <p:cNvPicPr>
            <a:picLocks noChangeAspect="1"/>
          </p:cNvPicPr>
          <p:nvPr/>
        </p:nvPicPr>
        <p:blipFill rotWithShape="1">
          <a:blip r:embed="rId4"/>
          <a:srcRect l="22375" t="6604" r="17854" b="8846"/>
          <a:stretch/>
        </p:blipFill>
        <p:spPr bwMode="auto">
          <a:xfrm>
            <a:off x="3121025" y="1811338"/>
            <a:ext cx="3138488" cy="4440237"/>
          </a:xfrm>
          <a:prstGeom prst="rect">
            <a:avLst/>
          </a:prstGeom>
          <a:noFill/>
          <a:ln>
            <a:noFill/>
          </a:ln>
          <a:effectLst>
            <a:outerShdw blurRad="63500" sx="102000" sy="102000" algn="ctr" rotWithShape="0">
              <a:prstClr val="black">
                <a:alpha val="40000"/>
              </a:prst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E34192"/>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2B7A1816-7E04-4154-A956-8CAE938F1557}"/>
              </a:ext>
            </a:extLst>
          </p:cNvPr>
          <p:cNvSpPr/>
          <p:nvPr/>
        </p:nvSpPr>
        <p:spPr>
          <a:xfrm>
            <a:off x="366713" y="354013"/>
            <a:ext cx="8420100" cy="715962"/>
          </a:xfrm>
          <a:prstGeom prst="rect">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17411" name="Rectangle 3">
            <a:extLst>
              <a:ext uri="{FF2B5EF4-FFF2-40B4-BE49-F238E27FC236}">
                <a16:creationId xmlns:a16="http://schemas.microsoft.com/office/drawing/2014/main" id="{C42836A6-93CE-4349-9A8F-EAEDABE0E793}"/>
              </a:ext>
            </a:extLst>
          </p:cNvPr>
          <p:cNvSpPr>
            <a:spLocks noChangeArrowheads="1"/>
          </p:cNvSpPr>
          <p:nvPr/>
        </p:nvSpPr>
        <p:spPr bwMode="auto">
          <a:xfrm>
            <a:off x="407988" y="427038"/>
            <a:ext cx="4956175"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prstDash val="dash"/>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en-GB" altLang="en-US" sz="3200" b="1">
                <a:solidFill>
                  <a:schemeClr val="bg1"/>
                </a:solidFill>
                <a:latin typeface="Tuffy" pitchFamily="34" charset="0"/>
              </a:rPr>
              <a:t>Maths: Sample Questions</a:t>
            </a:r>
          </a:p>
        </p:txBody>
      </p:sp>
      <p:sp>
        <p:nvSpPr>
          <p:cNvPr id="10" name="Rectangle 9">
            <a:extLst>
              <a:ext uri="{FF2B5EF4-FFF2-40B4-BE49-F238E27FC236}">
                <a16:creationId xmlns:a16="http://schemas.microsoft.com/office/drawing/2014/main" id="{C7EDF32E-2EB9-4952-B15C-70ABE982A720}"/>
              </a:ext>
            </a:extLst>
          </p:cNvPr>
          <p:cNvSpPr/>
          <p:nvPr/>
        </p:nvSpPr>
        <p:spPr>
          <a:xfrm>
            <a:off x="357188" y="1177925"/>
            <a:ext cx="8429625" cy="5329238"/>
          </a:xfrm>
          <a:prstGeom prst="rect">
            <a:avLst/>
          </a:prstGeom>
          <a:solidFill>
            <a:schemeClr val="bg1"/>
          </a:solidFill>
          <a:ln w="76200">
            <a:noFill/>
          </a:ln>
        </p:spPr>
        <p:style>
          <a:lnRef idx="2">
            <a:schemeClr val="accent1">
              <a:shade val="50000"/>
            </a:schemeClr>
          </a:lnRef>
          <a:fillRef idx="1">
            <a:schemeClr val="accent1"/>
          </a:fillRef>
          <a:effectRef idx="0">
            <a:schemeClr val="accent1"/>
          </a:effectRef>
          <a:fontRef idx="minor">
            <a:schemeClr val="lt1"/>
          </a:fontRef>
        </p:style>
        <p:txBody>
          <a:bodyPr lIns="216000" tIns="216000" rIns="216000" bIns="216000"/>
          <a:lstStyle/>
          <a:p>
            <a:pPr marL="93663">
              <a:defRPr/>
            </a:pPr>
            <a:r>
              <a:rPr lang="en-GB" sz="1600" b="1" dirty="0">
                <a:solidFill>
                  <a:schemeClr val="bg2">
                    <a:lumMod val="10000"/>
                  </a:schemeClr>
                </a:solidFill>
                <a:latin typeface="Tuffy" panose="020B0603060100000000" pitchFamily="34" charset="0"/>
              </a:rPr>
              <a:t>Maths Paper 2: Reasoning</a:t>
            </a:r>
          </a:p>
        </p:txBody>
      </p:sp>
      <p:sp>
        <p:nvSpPr>
          <p:cNvPr id="11" name="Oval 10">
            <a:hlinkClick r:id="" action="ppaction://hlinkshowjump?jump=nextslide"/>
            <a:extLst>
              <a:ext uri="{FF2B5EF4-FFF2-40B4-BE49-F238E27FC236}">
                <a16:creationId xmlns:a16="http://schemas.microsoft.com/office/drawing/2014/main" id="{7786DD65-72A0-43AC-9866-41F89A8C8173}"/>
              </a:ext>
            </a:extLst>
          </p:cNvPr>
          <p:cNvSpPr/>
          <p:nvPr/>
        </p:nvSpPr>
        <p:spPr>
          <a:xfrm>
            <a:off x="8226425" y="5930900"/>
            <a:ext cx="755650" cy="757238"/>
          </a:xfrm>
          <a:prstGeom prst="ellipse">
            <a:avLst/>
          </a:prstGeom>
          <a:solidFill>
            <a:srgbClr val="E34192"/>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defRPr/>
            </a:pPr>
            <a:r>
              <a:rPr lang="en-GB" sz="1000" dirty="0">
                <a:solidFill>
                  <a:schemeClr val="bg1"/>
                </a:solidFill>
                <a:latin typeface="Tuffy" panose="020B0603060100000000" pitchFamily="34" charset="0"/>
              </a:rPr>
              <a:t>next page</a:t>
            </a:r>
          </a:p>
        </p:txBody>
      </p:sp>
      <p:sp>
        <p:nvSpPr>
          <p:cNvPr id="14" name="Oval 13">
            <a:hlinkClick r:id="rId2" action="ppaction://hlinksldjump"/>
            <a:extLst>
              <a:ext uri="{FF2B5EF4-FFF2-40B4-BE49-F238E27FC236}">
                <a16:creationId xmlns:a16="http://schemas.microsoft.com/office/drawing/2014/main" id="{756C9346-0E8F-4F40-8BEB-F307A1CA0187}"/>
              </a:ext>
            </a:extLst>
          </p:cNvPr>
          <p:cNvSpPr/>
          <p:nvPr/>
        </p:nvSpPr>
        <p:spPr>
          <a:xfrm>
            <a:off x="8226425" y="5065713"/>
            <a:ext cx="755650" cy="757237"/>
          </a:xfrm>
          <a:prstGeom prst="ellipse">
            <a:avLst/>
          </a:prstGeom>
          <a:solidFill>
            <a:srgbClr val="FF99CC"/>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defRPr/>
            </a:pPr>
            <a:r>
              <a:rPr lang="en-GB" sz="1000" dirty="0">
                <a:solidFill>
                  <a:schemeClr val="bg1"/>
                </a:solidFill>
                <a:latin typeface="Tuffy" panose="020B0603060100000000" pitchFamily="34" charset="0"/>
              </a:rPr>
              <a:t>chapter</a:t>
            </a:r>
          </a:p>
          <a:p>
            <a:pPr algn="ctr">
              <a:defRPr/>
            </a:pPr>
            <a:r>
              <a:rPr lang="en-GB" sz="1000" dirty="0">
                <a:solidFill>
                  <a:schemeClr val="bg1"/>
                </a:solidFill>
                <a:latin typeface="Tuffy" panose="020B0603060100000000" pitchFamily="34" charset="0"/>
              </a:rPr>
              <a:t>menu</a:t>
            </a:r>
          </a:p>
        </p:txBody>
      </p:sp>
      <p:pic>
        <p:nvPicPr>
          <p:cNvPr id="17415" name="Picture 14">
            <a:extLst>
              <a:ext uri="{FF2B5EF4-FFF2-40B4-BE49-F238E27FC236}">
                <a16:creationId xmlns:a16="http://schemas.microsoft.com/office/drawing/2014/main" id="{52107035-191F-4415-8C9C-33FA0D496308}"/>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1913" y="6716713"/>
            <a:ext cx="582612" cy="84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12" name="Picture 1">
            <a:extLst>
              <a:ext uri="{FF2B5EF4-FFF2-40B4-BE49-F238E27FC236}">
                <a16:creationId xmlns:a16="http://schemas.microsoft.com/office/drawing/2014/main" id="{9B585FC4-6A35-4C7E-AA6F-2D360FBAAC7B}"/>
              </a:ext>
            </a:extLst>
          </p:cNvPr>
          <p:cNvPicPr>
            <a:picLocks noChangeAspect="1"/>
          </p:cNvPicPr>
          <p:nvPr/>
        </p:nvPicPr>
        <p:blipFill>
          <a:blip r:embed="rId4"/>
          <a:srcRect/>
          <a:stretch>
            <a:fillRect/>
          </a:stretch>
        </p:blipFill>
        <p:spPr bwMode="auto">
          <a:xfrm>
            <a:off x="2351088" y="1924050"/>
            <a:ext cx="4632325" cy="4283075"/>
          </a:xfrm>
          <a:prstGeom prst="rect">
            <a:avLst/>
          </a:prstGeom>
          <a:noFill/>
          <a:ln>
            <a:noFill/>
          </a:ln>
          <a:effectLst>
            <a:outerShdw blurRad="63500" sx="102000" sy="102000" algn="ctr" rotWithShape="0">
              <a:prstClr val="black">
                <a:alpha val="40000"/>
              </a:prst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23A7F9"/>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B16A63D5-799B-4822-BA3D-8B1F101EF654}"/>
              </a:ext>
            </a:extLst>
          </p:cNvPr>
          <p:cNvSpPr/>
          <p:nvPr/>
        </p:nvSpPr>
        <p:spPr>
          <a:xfrm>
            <a:off x="366713" y="354013"/>
            <a:ext cx="8420100" cy="715962"/>
          </a:xfrm>
          <a:prstGeom prst="rect">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18435" name="Rectangle 3">
            <a:extLst>
              <a:ext uri="{FF2B5EF4-FFF2-40B4-BE49-F238E27FC236}">
                <a16:creationId xmlns:a16="http://schemas.microsoft.com/office/drawing/2014/main" id="{9AF17EB7-5DD5-4AF5-984F-03CDD9EDBD03}"/>
              </a:ext>
            </a:extLst>
          </p:cNvPr>
          <p:cNvSpPr>
            <a:spLocks noChangeArrowheads="1"/>
          </p:cNvSpPr>
          <p:nvPr/>
        </p:nvSpPr>
        <p:spPr bwMode="auto">
          <a:xfrm>
            <a:off x="407988" y="427038"/>
            <a:ext cx="4503737"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prstDash val="dash"/>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en-GB" altLang="en-US" sz="3200" b="1">
                <a:solidFill>
                  <a:schemeClr val="bg1"/>
                </a:solidFill>
                <a:latin typeface="Tuffy" pitchFamily="34" charset="0"/>
              </a:rPr>
              <a:t>How to Help Your Child</a:t>
            </a:r>
          </a:p>
        </p:txBody>
      </p:sp>
      <p:sp>
        <p:nvSpPr>
          <p:cNvPr id="7" name="see all">
            <a:extLst>
              <a:ext uri="{FF2B5EF4-FFF2-40B4-BE49-F238E27FC236}">
                <a16:creationId xmlns:a16="http://schemas.microsoft.com/office/drawing/2014/main" id="{6D5FD622-65D8-477E-8458-ACBFC4944B59}"/>
              </a:ext>
            </a:extLst>
          </p:cNvPr>
          <p:cNvSpPr/>
          <p:nvPr/>
        </p:nvSpPr>
        <p:spPr>
          <a:xfrm>
            <a:off x="8226425" y="168275"/>
            <a:ext cx="755650" cy="757238"/>
          </a:xfrm>
          <a:prstGeom prst="ellipse">
            <a:avLst/>
          </a:prstGeom>
          <a:solidFill>
            <a:schemeClr val="bg1"/>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defRPr/>
            </a:pPr>
            <a:r>
              <a:rPr lang="en-GB" sz="1000" dirty="0">
                <a:solidFill>
                  <a:srgbClr val="23A7F9"/>
                </a:solidFill>
                <a:latin typeface="Tuffy" panose="020B0603060100000000" pitchFamily="34" charset="0"/>
              </a:rPr>
              <a:t>click to see all text</a:t>
            </a:r>
          </a:p>
        </p:txBody>
      </p:sp>
      <p:sp>
        <p:nvSpPr>
          <p:cNvPr id="14" name="Rectangle 13">
            <a:extLst>
              <a:ext uri="{FF2B5EF4-FFF2-40B4-BE49-F238E27FC236}">
                <a16:creationId xmlns:a16="http://schemas.microsoft.com/office/drawing/2014/main" id="{65C8C630-ABBC-40E2-B0D0-4BB4EF30B93B}"/>
              </a:ext>
            </a:extLst>
          </p:cNvPr>
          <p:cNvSpPr/>
          <p:nvPr/>
        </p:nvSpPr>
        <p:spPr>
          <a:xfrm>
            <a:off x="366713" y="1255713"/>
            <a:ext cx="8429625" cy="5329237"/>
          </a:xfrm>
          <a:prstGeom prst="rect">
            <a:avLst/>
          </a:prstGeom>
          <a:solidFill>
            <a:schemeClr val="bg1"/>
          </a:solidFill>
          <a:ln w="76200">
            <a:noFill/>
          </a:ln>
        </p:spPr>
        <p:style>
          <a:lnRef idx="2">
            <a:schemeClr val="accent1">
              <a:shade val="50000"/>
            </a:schemeClr>
          </a:lnRef>
          <a:fillRef idx="1">
            <a:schemeClr val="accent1"/>
          </a:fillRef>
          <a:effectRef idx="0">
            <a:schemeClr val="accent1"/>
          </a:effectRef>
          <a:fontRef idx="minor">
            <a:schemeClr val="lt1"/>
          </a:fontRef>
        </p:style>
        <p:txBody>
          <a:bodyPr lIns="216000" tIns="216000" rIns="216000" bIns="216000"/>
          <a:lstStyle/>
          <a:p>
            <a:pPr marL="342900" indent="-160338">
              <a:buFont typeface="Arial" panose="020B0604020202020204" pitchFamily="34" charset="0"/>
              <a:buChar char="•"/>
              <a:defRPr/>
            </a:pPr>
            <a:r>
              <a:rPr lang="en-GB" sz="1600" dirty="0">
                <a:solidFill>
                  <a:schemeClr val="bg2">
                    <a:lumMod val="10000"/>
                  </a:schemeClr>
                </a:solidFill>
                <a:latin typeface="Tuffy" panose="020B0603060100000000" pitchFamily="34" charset="0"/>
              </a:rPr>
              <a:t>First and foremost, support and reassure your child that there is nothing to worry about and that they should always just try their best. Praise and encourage!</a:t>
            </a:r>
          </a:p>
          <a:p>
            <a:pPr marL="342900" indent="-160338">
              <a:buFont typeface="Arial" panose="020B0604020202020204" pitchFamily="34" charset="0"/>
              <a:buChar char="•"/>
              <a:defRPr/>
            </a:pPr>
            <a:endParaRPr lang="en-GB" sz="1600" dirty="0">
              <a:solidFill>
                <a:schemeClr val="bg2">
                  <a:lumMod val="10000"/>
                </a:schemeClr>
              </a:solidFill>
              <a:latin typeface="Tuffy" panose="020B0603060100000000" pitchFamily="34" charset="0"/>
            </a:endParaRPr>
          </a:p>
          <a:p>
            <a:pPr marL="342900" indent="-160338">
              <a:buFont typeface="Arial" panose="020B0604020202020204" pitchFamily="34" charset="0"/>
              <a:buChar char="•"/>
              <a:defRPr/>
            </a:pPr>
            <a:r>
              <a:rPr lang="en-GB" sz="1600" dirty="0">
                <a:solidFill>
                  <a:schemeClr val="bg2">
                    <a:lumMod val="10000"/>
                  </a:schemeClr>
                </a:solidFill>
                <a:latin typeface="Tuffy" panose="020B0603060100000000" pitchFamily="34" charset="0"/>
              </a:rPr>
              <a:t>Ensure your child has the best possible attendance at school.</a:t>
            </a:r>
          </a:p>
          <a:p>
            <a:pPr marL="342900" indent="-160338">
              <a:buFont typeface="Arial" panose="020B0604020202020204" pitchFamily="34" charset="0"/>
              <a:buChar char="•"/>
              <a:defRPr/>
            </a:pPr>
            <a:endParaRPr lang="en-GB" sz="1600" dirty="0">
              <a:solidFill>
                <a:schemeClr val="bg2">
                  <a:lumMod val="10000"/>
                </a:schemeClr>
              </a:solidFill>
              <a:latin typeface="Tuffy" panose="020B0603060100000000" pitchFamily="34" charset="0"/>
            </a:endParaRPr>
          </a:p>
          <a:p>
            <a:pPr marL="342900" indent="-160338">
              <a:buFont typeface="Arial" panose="020B0604020202020204" pitchFamily="34" charset="0"/>
              <a:buChar char="•"/>
              <a:defRPr/>
            </a:pPr>
            <a:r>
              <a:rPr lang="en-GB" sz="1600" dirty="0">
                <a:solidFill>
                  <a:schemeClr val="bg2">
                    <a:lumMod val="10000"/>
                  </a:schemeClr>
                </a:solidFill>
                <a:latin typeface="Tuffy" panose="020B0603060100000000" pitchFamily="34" charset="0"/>
              </a:rPr>
              <a:t>Support your child with any homework tasks.</a:t>
            </a:r>
          </a:p>
          <a:p>
            <a:pPr marL="342900" indent="-160338">
              <a:buFont typeface="Arial" panose="020B0604020202020204" pitchFamily="34" charset="0"/>
              <a:buChar char="•"/>
              <a:defRPr/>
            </a:pPr>
            <a:endParaRPr lang="en-GB" sz="1600" dirty="0">
              <a:solidFill>
                <a:schemeClr val="bg2">
                  <a:lumMod val="10000"/>
                </a:schemeClr>
              </a:solidFill>
              <a:latin typeface="Tuffy" panose="020B0603060100000000" pitchFamily="34" charset="0"/>
            </a:endParaRPr>
          </a:p>
          <a:p>
            <a:pPr marL="342900" indent="-160338">
              <a:buFont typeface="Arial" panose="020B0604020202020204" pitchFamily="34" charset="0"/>
              <a:buChar char="•"/>
              <a:defRPr/>
            </a:pPr>
            <a:r>
              <a:rPr lang="en-GB" sz="1600" dirty="0">
                <a:solidFill>
                  <a:schemeClr val="bg2">
                    <a:lumMod val="10000"/>
                  </a:schemeClr>
                </a:solidFill>
                <a:latin typeface="Tuffy" panose="020B0603060100000000" pitchFamily="34" charset="0"/>
              </a:rPr>
              <a:t>Reading, spelling and arithmetic (e.g. times tables) are always good to practise.</a:t>
            </a:r>
          </a:p>
          <a:p>
            <a:pPr marL="342900" indent="-160338">
              <a:buFont typeface="Arial" panose="020B0604020202020204" pitchFamily="34" charset="0"/>
              <a:buChar char="•"/>
              <a:defRPr/>
            </a:pPr>
            <a:endParaRPr lang="en-GB" sz="1600" dirty="0">
              <a:solidFill>
                <a:schemeClr val="bg2">
                  <a:lumMod val="10000"/>
                </a:schemeClr>
              </a:solidFill>
              <a:latin typeface="Tuffy" panose="020B0603060100000000" pitchFamily="34" charset="0"/>
            </a:endParaRPr>
          </a:p>
          <a:p>
            <a:pPr marL="342900" indent="-160338">
              <a:buFont typeface="Arial" panose="020B0604020202020204" pitchFamily="34" charset="0"/>
              <a:buChar char="•"/>
              <a:defRPr/>
            </a:pPr>
            <a:r>
              <a:rPr lang="en-GB" sz="1600" dirty="0">
                <a:solidFill>
                  <a:schemeClr val="bg2">
                    <a:lumMod val="10000"/>
                  </a:schemeClr>
                </a:solidFill>
                <a:latin typeface="Tuffy" panose="020B0603060100000000" pitchFamily="34" charset="0"/>
              </a:rPr>
              <a:t>Talk to your child about what they have learnt at school and what book(s) they are reading (the character, the plot, their opinion).</a:t>
            </a:r>
          </a:p>
          <a:p>
            <a:pPr marL="342900" indent="-160338">
              <a:buFont typeface="Arial" panose="020B0604020202020204" pitchFamily="34" charset="0"/>
              <a:buChar char="•"/>
              <a:defRPr/>
            </a:pPr>
            <a:endParaRPr lang="en-GB" sz="1600" dirty="0">
              <a:solidFill>
                <a:schemeClr val="bg2">
                  <a:lumMod val="10000"/>
                </a:schemeClr>
              </a:solidFill>
              <a:latin typeface="Tuffy" panose="020B0603060100000000" pitchFamily="34" charset="0"/>
            </a:endParaRPr>
          </a:p>
          <a:p>
            <a:pPr marL="342900" indent="-160338">
              <a:buFont typeface="Arial" panose="020B0604020202020204" pitchFamily="34" charset="0"/>
              <a:buChar char="•"/>
              <a:defRPr/>
            </a:pPr>
            <a:r>
              <a:rPr lang="en-GB" sz="1600" dirty="0">
                <a:solidFill>
                  <a:schemeClr val="bg2">
                    <a:lumMod val="10000"/>
                  </a:schemeClr>
                </a:solidFill>
                <a:latin typeface="Tuffy" panose="020B0603060100000000" pitchFamily="34" charset="0"/>
              </a:rPr>
              <a:t>Make sure your child has a good sleep and healthy breakfast every morning!</a:t>
            </a:r>
          </a:p>
          <a:p>
            <a:pPr marL="342900" indent="-160338">
              <a:buFont typeface="Arial" panose="020B0604020202020204" pitchFamily="34" charset="0"/>
              <a:buChar char="•"/>
              <a:defRPr/>
            </a:pPr>
            <a:endParaRPr lang="en-GB" sz="1600" dirty="0">
              <a:solidFill>
                <a:schemeClr val="bg2">
                  <a:lumMod val="10000"/>
                </a:schemeClr>
              </a:solidFill>
              <a:latin typeface="Tuffy" panose="020B0603060100000000" pitchFamily="34" charset="0"/>
            </a:endParaRPr>
          </a:p>
        </p:txBody>
      </p:sp>
      <p:pic>
        <p:nvPicPr>
          <p:cNvPr id="18438" name="Picture 14">
            <a:extLst>
              <a:ext uri="{FF2B5EF4-FFF2-40B4-BE49-F238E27FC236}">
                <a16:creationId xmlns:a16="http://schemas.microsoft.com/office/drawing/2014/main" id="{D2887FF6-D8AB-451E-85D6-5C9A693E8FB1}"/>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1913" y="6716713"/>
            <a:ext cx="582612" cy="84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Rectangle 9">
            <a:extLst>
              <a:ext uri="{FF2B5EF4-FFF2-40B4-BE49-F238E27FC236}">
                <a16:creationId xmlns:a16="http://schemas.microsoft.com/office/drawing/2014/main" id="{0E0C2E3E-341B-44FB-97B4-74E9B8983763}"/>
              </a:ext>
            </a:extLst>
          </p:cNvPr>
          <p:cNvSpPr/>
          <p:nvPr/>
        </p:nvSpPr>
        <p:spPr>
          <a:xfrm>
            <a:off x="366713" y="1243013"/>
            <a:ext cx="8429625" cy="5329237"/>
          </a:xfrm>
          <a:prstGeom prst="rect">
            <a:avLst/>
          </a:prstGeom>
          <a:solidFill>
            <a:schemeClr val="bg1"/>
          </a:solidFill>
          <a:ln w="76200">
            <a:noFill/>
          </a:ln>
        </p:spPr>
        <p:style>
          <a:lnRef idx="2">
            <a:schemeClr val="accent1">
              <a:shade val="50000"/>
            </a:schemeClr>
          </a:lnRef>
          <a:fillRef idx="1">
            <a:schemeClr val="accent1"/>
          </a:fillRef>
          <a:effectRef idx="0">
            <a:schemeClr val="accent1"/>
          </a:effectRef>
          <a:fontRef idx="minor">
            <a:schemeClr val="lt1"/>
          </a:fontRef>
        </p:style>
        <p:txBody>
          <a:bodyPr lIns="216000" tIns="216000" rIns="216000" bIns="216000"/>
          <a:lstStyle/>
          <a:p>
            <a:pPr marL="342900" indent="-160338">
              <a:buFont typeface="Arial" panose="020B0604020202020204" pitchFamily="34" charset="0"/>
              <a:buChar char="•"/>
              <a:defRPr/>
            </a:pPr>
            <a:r>
              <a:rPr lang="en-GB" sz="1600" dirty="0">
                <a:solidFill>
                  <a:schemeClr val="bg2">
                    <a:lumMod val="10000"/>
                  </a:schemeClr>
                </a:solidFill>
                <a:latin typeface="Tuffy" panose="020B0603060100000000" pitchFamily="34" charset="0"/>
              </a:rPr>
              <a:t>First and foremost, we would appreciate it if you refrain from talking about “tests”. We will talk about it being year two work. If they do seem anxious, support and reassure your child that there is nothing to worry about and that they should always just try their best. Praise and encourage! If we get it right, they shouldn’t even know they are doing the tests!</a:t>
            </a:r>
          </a:p>
          <a:p>
            <a:pPr marL="342900" indent="-160338">
              <a:buFont typeface="Arial" panose="020B0604020202020204" pitchFamily="34" charset="0"/>
              <a:buChar char="•"/>
              <a:defRPr/>
            </a:pPr>
            <a:endParaRPr lang="en-GB" sz="1600" dirty="0">
              <a:solidFill>
                <a:schemeClr val="bg2">
                  <a:lumMod val="10000"/>
                </a:schemeClr>
              </a:solidFill>
              <a:latin typeface="Tuffy" panose="020B0603060100000000" pitchFamily="34" charset="0"/>
            </a:endParaRPr>
          </a:p>
          <a:p>
            <a:pPr marL="342900" indent="-160338">
              <a:buFont typeface="Arial" panose="020B0604020202020204" pitchFamily="34" charset="0"/>
              <a:buChar char="•"/>
              <a:defRPr/>
            </a:pPr>
            <a:r>
              <a:rPr lang="en-GB" sz="1600" dirty="0">
                <a:solidFill>
                  <a:schemeClr val="bg2">
                    <a:lumMod val="10000"/>
                  </a:schemeClr>
                </a:solidFill>
                <a:latin typeface="Tuffy" panose="020B0603060100000000" pitchFamily="34" charset="0"/>
              </a:rPr>
              <a:t>Ensure your child has the best possible attendance at school.</a:t>
            </a:r>
          </a:p>
          <a:p>
            <a:pPr marL="342900" indent="-160338">
              <a:buFont typeface="Arial" panose="020B0604020202020204" pitchFamily="34" charset="0"/>
              <a:buChar char="•"/>
              <a:defRPr/>
            </a:pPr>
            <a:endParaRPr lang="en-GB" sz="1600" dirty="0">
              <a:solidFill>
                <a:schemeClr val="bg2">
                  <a:lumMod val="10000"/>
                </a:schemeClr>
              </a:solidFill>
              <a:latin typeface="Tuffy" panose="020B0603060100000000" pitchFamily="34" charset="0"/>
            </a:endParaRPr>
          </a:p>
          <a:p>
            <a:pPr marL="342900" indent="-160338">
              <a:buFont typeface="Arial" panose="020B0604020202020204" pitchFamily="34" charset="0"/>
              <a:buChar char="•"/>
              <a:defRPr/>
            </a:pPr>
            <a:r>
              <a:rPr lang="en-GB" sz="1600" dirty="0">
                <a:solidFill>
                  <a:schemeClr val="bg2">
                    <a:lumMod val="10000"/>
                  </a:schemeClr>
                </a:solidFill>
                <a:latin typeface="Tuffy" panose="020B0603060100000000" pitchFamily="34" charset="0"/>
              </a:rPr>
              <a:t>Support your child with any homework tasks.</a:t>
            </a:r>
          </a:p>
          <a:p>
            <a:pPr marL="342900" indent="-160338">
              <a:buFont typeface="Arial" panose="020B0604020202020204" pitchFamily="34" charset="0"/>
              <a:buChar char="•"/>
              <a:defRPr/>
            </a:pPr>
            <a:endParaRPr lang="en-GB" sz="1600" dirty="0">
              <a:solidFill>
                <a:schemeClr val="bg2">
                  <a:lumMod val="10000"/>
                </a:schemeClr>
              </a:solidFill>
              <a:latin typeface="Tuffy" panose="020B0603060100000000" pitchFamily="34" charset="0"/>
            </a:endParaRPr>
          </a:p>
          <a:p>
            <a:pPr marL="342900" indent="-160338">
              <a:buFont typeface="Arial" panose="020B0604020202020204" pitchFamily="34" charset="0"/>
              <a:buChar char="•"/>
              <a:defRPr/>
            </a:pPr>
            <a:r>
              <a:rPr lang="en-GB" sz="1600" dirty="0">
                <a:solidFill>
                  <a:schemeClr val="bg2">
                    <a:lumMod val="10000"/>
                  </a:schemeClr>
                </a:solidFill>
                <a:latin typeface="Tuffy" panose="020B0603060100000000" pitchFamily="34" charset="0"/>
              </a:rPr>
              <a:t>Reading, spelling and arithmetic (e.g. times tables) are always good to practise.</a:t>
            </a:r>
          </a:p>
          <a:p>
            <a:pPr marL="342900" indent="-160338">
              <a:buFont typeface="Arial" panose="020B0604020202020204" pitchFamily="34" charset="0"/>
              <a:buChar char="•"/>
              <a:defRPr/>
            </a:pPr>
            <a:endParaRPr lang="en-GB" sz="1600" dirty="0">
              <a:solidFill>
                <a:schemeClr val="bg2">
                  <a:lumMod val="10000"/>
                </a:schemeClr>
              </a:solidFill>
              <a:latin typeface="Tuffy" panose="020B0603060100000000" pitchFamily="34" charset="0"/>
            </a:endParaRPr>
          </a:p>
          <a:p>
            <a:pPr marL="342900" indent="-160338">
              <a:buFont typeface="Arial" panose="020B0604020202020204" pitchFamily="34" charset="0"/>
              <a:buChar char="•"/>
              <a:defRPr/>
            </a:pPr>
            <a:r>
              <a:rPr lang="en-GB" sz="1600" dirty="0">
                <a:solidFill>
                  <a:schemeClr val="bg2">
                    <a:lumMod val="10000"/>
                  </a:schemeClr>
                </a:solidFill>
                <a:latin typeface="Tuffy" panose="020B0603060100000000" pitchFamily="34" charset="0"/>
              </a:rPr>
              <a:t>Talk to your child about what they have learnt at school and what book(s) they are reading (the character, the plot, their opinion).</a:t>
            </a:r>
          </a:p>
          <a:p>
            <a:pPr marL="342900" indent="-160338">
              <a:buFont typeface="Arial" panose="020B0604020202020204" pitchFamily="34" charset="0"/>
              <a:buChar char="•"/>
              <a:defRPr/>
            </a:pPr>
            <a:endParaRPr lang="en-GB" sz="1600" dirty="0">
              <a:solidFill>
                <a:schemeClr val="bg2">
                  <a:lumMod val="10000"/>
                </a:schemeClr>
              </a:solidFill>
              <a:latin typeface="Tuffy" panose="020B0603060100000000" pitchFamily="34" charset="0"/>
            </a:endParaRPr>
          </a:p>
          <a:p>
            <a:pPr marL="342900" indent="-160338">
              <a:buFont typeface="Arial" panose="020B0604020202020204" pitchFamily="34" charset="0"/>
              <a:buChar char="•"/>
              <a:defRPr/>
            </a:pPr>
            <a:r>
              <a:rPr lang="en-GB" sz="1600" dirty="0">
                <a:solidFill>
                  <a:schemeClr val="bg2">
                    <a:lumMod val="10000"/>
                  </a:schemeClr>
                </a:solidFill>
                <a:latin typeface="Tuffy" panose="020B0603060100000000" pitchFamily="34" charset="0"/>
              </a:rPr>
              <a:t>Make sure your child has a good sleep and healthy breakfast every morning!</a:t>
            </a:r>
          </a:p>
          <a:p>
            <a:pPr marL="342900" indent="-160338">
              <a:buFont typeface="Arial" panose="020B0604020202020204" pitchFamily="34" charset="0"/>
              <a:buChar char="•"/>
              <a:defRPr/>
            </a:pPr>
            <a:endParaRPr lang="en-GB" sz="1600" dirty="0">
              <a:solidFill>
                <a:schemeClr val="bg2">
                  <a:lumMod val="10000"/>
                </a:schemeClr>
              </a:solidFill>
              <a:latin typeface="Tuffy" panose="020B0603060100000000" pitchFamily="34" charset="0"/>
            </a:endParaRPr>
          </a:p>
        </p:txBody>
      </p:sp>
      <p:sp>
        <p:nvSpPr>
          <p:cNvPr id="11" name="Oval 10">
            <a:hlinkClick r:id="" action="ppaction://hlinkshowjump?jump=nextslide"/>
            <a:extLst>
              <a:ext uri="{FF2B5EF4-FFF2-40B4-BE49-F238E27FC236}">
                <a16:creationId xmlns:a16="http://schemas.microsoft.com/office/drawing/2014/main" id="{1A3991C7-CA38-4527-AABA-B3E4D2C78192}"/>
              </a:ext>
            </a:extLst>
          </p:cNvPr>
          <p:cNvSpPr/>
          <p:nvPr/>
        </p:nvSpPr>
        <p:spPr>
          <a:xfrm>
            <a:off x="8226425" y="5930900"/>
            <a:ext cx="755650" cy="757238"/>
          </a:xfrm>
          <a:prstGeom prst="ellipse">
            <a:avLst/>
          </a:prstGeom>
          <a:solidFill>
            <a:srgbClr val="23A7F9"/>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defRPr/>
            </a:pPr>
            <a:r>
              <a:rPr lang="en-GB" sz="1000" dirty="0">
                <a:solidFill>
                  <a:schemeClr val="bg1"/>
                </a:solidFill>
                <a:latin typeface="Tuffy" panose="020B0603060100000000" pitchFamily="34" charset="0"/>
              </a:rPr>
              <a:t>next page</a:t>
            </a:r>
          </a:p>
        </p:txBody>
      </p:sp>
      <p:sp>
        <p:nvSpPr>
          <p:cNvPr id="13" name="Oval 12">
            <a:hlinkClick r:id="rId3" action="ppaction://hlinksldjump"/>
            <a:extLst>
              <a:ext uri="{FF2B5EF4-FFF2-40B4-BE49-F238E27FC236}">
                <a16:creationId xmlns:a16="http://schemas.microsoft.com/office/drawing/2014/main" id="{B51FA2C2-DD0C-4048-B946-BAE2AE121425}"/>
              </a:ext>
            </a:extLst>
          </p:cNvPr>
          <p:cNvSpPr/>
          <p:nvPr/>
        </p:nvSpPr>
        <p:spPr>
          <a:xfrm>
            <a:off x="8226425" y="5065713"/>
            <a:ext cx="755650" cy="757237"/>
          </a:xfrm>
          <a:prstGeom prst="ellipse">
            <a:avLst/>
          </a:prstGeom>
          <a:solidFill>
            <a:srgbClr val="66CCFF"/>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defRPr/>
            </a:pPr>
            <a:r>
              <a:rPr lang="en-GB" sz="1000" dirty="0">
                <a:solidFill>
                  <a:schemeClr val="bg1"/>
                </a:solidFill>
                <a:latin typeface="Tuffy" panose="020B0603060100000000" pitchFamily="34" charset="0"/>
              </a:rPr>
              <a:t>chapter</a:t>
            </a:r>
          </a:p>
          <a:p>
            <a:pPr algn="ctr">
              <a:defRPr/>
            </a:pPr>
            <a:r>
              <a:rPr lang="en-GB" sz="1000" dirty="0">
                <a:solidFill>
                  <a:schemeClr val="bg1"/>
                </a:solidFill>
                <a:latin typeface="Tuffy" panose="020B0603060100000000" pitchFamily="34" charset="0"/>
              </a:rPr>
              <a:t>menu</a:t>
            </a:r>
          </a:p>
        </p:txBody>
      </p:sp>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7"/>
                    </p:tgtEl>
                  </p:cond>
                </p:stCondLst>
                <p:endSync evt="end" delay="0">
                  <p:rtn val="all"/>
                </p:endSync>
                <p:childTnLst>
                  <p:par>
                    <p:cTn id="3" fill="hold" nodeType="clickPar">
                      <p:stCondLst>
                        <p:cond delay="0"/>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childTnLst>
              </p:cTn>
              <p:nextCondLst>
                <p:cond evt="onClick" delay="0">
                  <p:tgtEl>
                    <p:spTgt spid="7"/>
                  </p:tgtEl>
                </p:cond>
              </p:nextCondLst>
            </p:seq>
          </p:childTnLst>
        </p:cTn>
      </p:par>
    </p:tnLst>
    <p:bldLst>
      <p:bldP spid="10"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A2DD6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F9C84DC5-2755-408C-A688-BADF37E20997}"/>
              </a:ext>
            </a:extLst>
          </p:cNvPr>
          <p:cNvSpPr/>
          <p:nvPr/>
        </p:nvSpPr>
        <p:spPr>
          <a:xfrm>
            <a:off x="366713" y="354013"/>
            <a:ext cx="8420100" cy="715962"/>
          </a:xfrm>
          <a:prstGeom prst="rect">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19459" name="Rectangle 3">
            <a:extLst>
              <a:ext uri="{FF2B5EF4-FFF2-40B4-BE49-F238E27FC236}">
                <a16:creationId xmlns:a16="http://schemas.microsoft.com/office/drawing/2014/main" id="{85D9F74D-62DD-4F2A-8CFA-596F27927DE7}"/>
              </a:ext>
            </a:extLst>
          </p:cNvPr>
          <p:cNvSpPr>
            <a:spLocks noChangeArrowheads="1"/>
          </p:cNvSpPr>
          <p:nvPr/>
        </p:nvSpPr>
        <p:spPr bwMode="auto">
          <a:xfrm>
            <a:off x="407988" y="401638"/>
            <a:ext cx="7959725"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prstDash val="dash"/>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en-GB" altLang="en-US" sz="3600" b="1">
                <a:solidFill>
                  <a:schemeClr val="bg1"/>
                </a:solidFill>
                <a:latin typeface="Tuffy" pitchFamily="34" charset="0"/>
              </a:rPr>
              <a:t>How to Help Your Child with Reading</a:t>
            </a:r>
          </a:p>
        </p:txBody>
      </p:sp>
      <p:sp>
        <p:nvSpPr>
          <p:cNvPr id="4" name="see all button">
            <a:extLst>
              <a:ext uri="{FF2B5EF4-FFF2-40B4-BE49-F238E27FC236}">
                <a16:creationId xmlns:a16="http://schemas.microsoft.com/office/drawing/2014/main" id="{088671F1-B226-4A27-B423-564D542ED7F3}"/>
              </a:ext>
            </a:extLst>
          </p:cNvPr>
          <p:cNvSpPr/>
          <p:nvPr/>
        </p:nvSpPr>
        <p:spPr>
          <a:xfrm>
            <a:off x="8226425" y="168275"/>
            <a:ext cx="755650" cy="757238"/>
          </a:xfrm>
          <a:prstGeom prst="ellipse">
            <a:avLst/>
          </a:prstGeom>
          <a:solidFill>
            <a:schemeClr val="bg1"/>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defRPr/>
            </a:pPr>
            <a:r>
              <a:rPr lang="en-GB" sz="1000" dirty="0">
                <a:solidFill>
                  <a:srgbClr val="A2DD61"/>
                </a:solidFill>
                <a:latin typeface="Tuffy" panose="020B0603060100000000" pitchFamily="34" charset="0"/>
              </a:rPr>
              <a:t>click to see all text</a:t>
            </a:r>
          </a:p>
        </p:txBody>
      </p:sp>
      <p:sp>
        <p:nvSpPr>
          <p:cNvPr id="12" name="Rectangle 11">
            <a:extLst>
              <a:ext uri="{FF2B5EF4-FFF2-40B4-BE49-F238E27FC236}">
                <a16:creationId xmlns:a16="http://schemas.microsoft.com/office/drawing/2014/main" id="{B8BF7776-76A5-4680-8046-22A97D773B81}"/>
              </a:ext>
            </a:extLst>
          </p:cNvPr>
          <p:cNvSpPr/>
          <p:nvPr/>
        </p:nvSpPr>
        <p:spPr>
          <a:xfrm>
            <a:off x="355600" y="1255713"/>
            <a:ext cx="8429625" cy="5329237"/>
          </a:xfrm>
          <a:prstGeom prst="rect">
            <a:avLst/>
          </a:prstGeom>
          <a:solidFill>
            <a:schemeClr val="bg1"/>
          </a:solidFill>
          <a:ln w="76200">
            <a:noFill/>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216000"/>
          <a:lstStyle/>
          <a:p>
            <a:pPr marL="182562">
              <a:defRPr/>
            </a:pPr>
            <a:r>
              <a:rPr lang="en-GB" sz="1600" dirty="0">
                <a:solidFill>
                  <a:schemeClr val="bg2">
                    <a:lumMod val="10000"/>
                  </a:schemeClr>
                </a:solidFill>
                <a:latin typeface="Tuffy" panose="020B0603060100000000" pitchFamily="34" charset="0"/>
              </a:rPr>
              <a:t>Listening to your child read can take many forms:</a:t>
            </a:r>
          </a:p>
          <a:p>
            <a:pPr marL="182562">
              <a:defRPr/>
            </a:pPr>
            <a:endParaRPr lang="en-GB" sz="1600" dirty="0">
              <a:solidFill>
                <a:schemeClr val="bg2">
                  <a:lumMod val="10000"/>
                </a:schemeClr>
              </a:solidFill>
              <a:latin typeface="Tuffy" panose="020B0603060100000000" pitchFamily="34" charset="0"/>
            </a:endParaRPr>
          </a:p>
          <a:p>
            <a:pPr marL="342900" indent="-160338">
              <a:buFont typeface="Arial" panose="020B0604020202020204" pitchFamily="34" charset="0"/>
              <a:buChar char="•"/>
              <a:defRPr/>
            </a:pPr>
            <a:r>
              <a:rPr lang="en-GB" sz="1600" dirty="0">
                <a:solidFill>
                  <a:schemeClr val="bg2">
                    <a:lumMod val="10000"/>
                  </a:schemeClr>
                </a:solidFill>
                <a:latin typeface="Tuffy" panose="020B0603060100000000" pitchFamily="34" charset="0"/>
              </a:rPr>
              <a:t>First and foremost, focus developing an enjoyment and love of reading.</a:t>
            </a:r>
          </a:p>
          <a:p>
            <a:pPr marL="342900" indent="-160338">
              <a:buFont typeface="Arial" panose="020B0604020202020204" pitchFamily="34" charset="0"/>
              <a:buChar char="•"/>
              <a:defRPr/>
            </a:pPr>
            <a:endParaRPr lang="en-GB" sz="1600" dirty="0">
              <a:solidFill>
                <a:schemeClr val="bg2">
                  <a:lumMod val="10000"/>
                </a:schemeClr>
              </a:solidFill>
              <a:latin typeface="Tuffy" panose="020B0603060100000000" pitchFamily="34" charset="0"/>
            </a:endParaRPr>
          </a:p>
          <a:p>
            <a:pPr marL="342900" indent="-160338">
              <a:buFont typeface="Arial" panose="020B0604020202020204" pitchFamily="34" charset="0"/>
              <a:buChar char="•"/>
              <a:defRPr/>
            </a:pPr>
            <a:r>
              <a:rPr lang="en-GB" sz="1600" dirty="0">
                <a:solidFill>
                  <a:schemeClr val="bg2">
                    <a:lumMod val="10000"/>
                  </a:schemeClr>
                </a:solidFill>
                <a:latin typeface="Tuffy" panose="020B0603060100000000" pitchFamily="34" charset="0"/>
              </a:rPr>
              <a:t>Enjoy stories together – reading stories to your child is equally as important as listening to your child read.</a:t>
            </a:r>
          </a:p>
          <a:p>
            <a:pPr marL="342900" indent="-160338">
              <a:buFont typeface="Arial" panose="020B0604020202020204" pitchFamily="34" charset="0"/>
              <a:buChar char="•"/>
              <a:defRPr/>
            </a:pPr>
            <a:endParaRPr lang="en-GB" sz="1600" dirty="0">
              <a:solidFill>
                <a:schemeClr val="bg2">
                  <a:lumMod val="10000"/>
                </a:schemeClr>
              </a:solidFill>
              <a:latin typeface="Tuffy" panose="020B0603060100000000" pitchFamily="34" charset="0"/>
            </a:endParaRPr>
          </a:p>
          <a:p>
            <a:pPr marL="342900" indent="-160338">
              <a:buFont typeface="Arial" panose="020B0604020202020204" pitchFamily="34" charset="0"/>
              <a:buChar char="•"/>
              <a:defRPr/>
            </a:pPr>
            <a:r>
              <a:rPr lang="en-GB" sz="1600" dirty="0">
                <a:solidFill>
                  <a:schemeClr val="bg2">
                    <a:lumMod val="10000"/>
                  </a:schemeClr>
                </a:solidFill>
                <a:latin typeface="Tuffy" panose="020B0603060100000000" pitchFamily="34" charset="0"/>
              </a:rPr>
              <a:t>Read a little at a time but often, rather than rarely but for long periods of time!</a:t>
            </a:r>
          </a:p>
          <a:p>
            <a:pPr marL="342900" indent="-160338">
              <a:buFont typeface="Arial" panose="020B0604020202020204" pitchFamily="34" charset="0"/>
              <a:buChar char="•"/>
              <a:defRPr/>
            </a:pPr>
            <a:endParaRPr lang="en-GB" sz="1600" dirty="0">
              <a:solidFill>
                <a:schemeClr val="bg2">
                  <a:lumMod val="10000"/>
                </a:schemeClr>
              </a:solidFill>
              <a:latin typeface="Tuffy" panose="020B0603060100000000" pitchFamily="34" charset="0"/>
            </a:endParaRPr>
          </a:p>
          <a:p>
            <a:pPr marL="342900" indent="-160338">
              <a:buFont typeface="Arial" panose="020B0604020202020204" pitchFamily="34" charset="0"/>
              <a:buChar char="•"/>
              <a:defRPr/>
            </a:pPr>
            <a:r>
              <a:rPr lang="en-GB" sz="1600" dirty="0">
                <a:solidFill>
                  <a:schemeClr val="bg2">
                    <a:lumMod val="10000"/>
                  </a:schemeClr>
                </a:solidFill>
                <a:latin typeface="Tuffy" panose="020B0603060100000000" pitchFamily="34" charset="0"/>
              </a:rPr>
              <a:t>Talk about the story before, during and afterwards – discuss the plot, the characters, their feelings and actions, how it makes you feel, predict what will happen and encourage your child to have their own opinions.</a:t>
            </a:r>
          </a:p>
          <a:p>
            <a:pPr marL="342900" indent="-160338">
              <a:buFont typeface="Arial" panose="020B0604020202020204" pitchFamily="34" charset="0"/>
              <a:buChar char="•"/>
              <a:defRPr/>
            </a:pPr>
            <a:endParaRPr lang="en-GB" sz="1600" dirty="0">
              <a:solidFill>
                <a:schemeClr val="bg2">
                  <a:lumMod val="10000"/>
                </a:schemeClr>
              </a:solidFill>
              <a:latin typeface="Tuffy" panose="020B0603060100000000" pitchFamily="34" charset="0"/>
            </a:endParaRPr>
          </a:p>
          <a:p>
            <a:pPr marL="342900" indent="-160338">
              <a:buFont typeface="Arial" panose="020B0604020202020204" pitchFamily="34" charset="0"/>
              <a:buChar char="•"/>
              <a:defRPr/>
            </a:pPr>
            <a:r>
              <a:rPr lang="en-GB" sz="1600" dirty="0">
                <a:solidFill>
                  <a:schemeClr val="bg2">
                    <a:lumMod val="10000"/>
                  </a:schemeClr>
                </a:solidFill>
                <a:latin typeface="Tuffy" panose="020B0603060100000000" pitchFamily="34" charset="0"/>
              </a:rPr>
              <a:t>Look up definitions of words together – you could use a dictionary, the Internet or an app on a phone or tablet.</a:t>
            </a:r>
          </a:p>
          <a:p>
            <a:pPr marL="342900" indent="-160338">
              <a:buFont typeface="Arial" panose="020B0604020202020204" pitchFamily="34" charset="0"/>
              <a:buChar char="•"/>
              <a:defRPr/>
            </a:pPr>
            <a:endParaRPr lang="en-GB" sz="1600" dirty="0">
              <a:solidFill>
                <a:schemeClr val="bg2">
                  <a:lumMod val="10000"/>
                </a:schemeClr>
              </a:solidFill>
              <a:latin typeface="Tuffy" panose="020B0603060100000000" pitchFamily="34" charset="0"/>
            </a:endParaRPr>
          </a:p>
          <a:p>
            <a:pPr marL="342900" indent="-160338">
              <a:buFont typeface="Arial" panose="020B0604020202020204" pitchFamily="34" charset="0"/>
              <a:buChar char="•"/>
              <a:defRPr/>
            </a:pPr>
            <a:r>
              <a:rPr lang="en-GB" sz="1600" dirty="0">
                <a:solidFill>
                  <a:schemeClr val="bg2">
                    <a:lumMod val="10000"/>
                  </a:schemeClr>
                </a:solidFill>
                <a:latin typeface="Tuffy" panose="020B0603060100000000" pitchFamily="34" charset="0"/>
              </a:rPr>
              <a:t>All reading is valuable – it doesn’t have to be just stories. Reading can involve                     anything from fiction and non-fiction, poetry, newspapers, magazines, football             programmes, TV guides.</a:t>
            </a:r>
          </a:p>
          <a:p>
            <a:pPr marL="342900" indent="-160338">
              <a:buFont typeface="Arial" panose="020B0604020202020204" pitchFamily="34" charset="0"/>
              <a:buChar char="•"/>
              <a:defRPr/>
            </a:pPr>
            <a:endParaRPr lang="en-GB" sz="1600" dirty="0">
              <a:solidFill>
                <a:schemeClr val="bg2">
                  <a:lumMod val="10000"/>
                </a:schemeClr>
              </a:solidFill>
              <a:latin typeface="Tuffy" panose="020B0603060100000000" pitchFamily="34" charset="0"/>
            </a:endParaRPr>
          </a:p>
          <a:p>
            <a:pPr marL="342900" indent="-160338">
              <a:buFont typeface="Arial" panose="020B0604020202020204" pitchFamily="34" charset="0"/>
              <a:buChar char="•"/>
              <a:defRPr/>
            </a:pPr>
            <a:r>
              <a:rPr lang="en-GB" sz="1600" dirty="0">
                <a:solidFill>
                  <a:schemeClr val="bg2">
                    <a:lumMod val="10000"/>
                  </a:schemeClr>
                </a:solidFill>
                <a:latin typeface="Tuffy" panose="020B0603060100000000" pitchFamily="34" charset="0"/>
              </a:rPr>
              <a:t>Visit the local library - it’s free!</a:t>
            </a:r>
          </a:p>
          <a:p>
            <a:pPr marL="342900" indent="-160338">
              <a:buFont typeface="Arial" panose="020B0604020202020204" pitchFamily="34" charset="0"/>
              <a:buChar char="•"/>
              <a:defRPr/>
            </a:pPr>
            <a:endParaRPr lang="en-GB" sz="1600" dirty="0">
              <a:solidFill>
                <a:schemeClr val="bg2">
                  <a:lumMod val="10000"/>
                </a:schemeClr>
              </a:solidFill>
              <a:latin typeface="Tuffy" panose="020B0603060100000000" pitchFamily="34" charset="0"/>
            </a:endParaRPr>
          </a:p>
        </p:txBody>
      </p:sp>
      <p:pic>
        <p:nvPicPr>
          <p:cNvPr id="19462" name="Picture 14">
            <a:extLst>
              <a:ext uri="{FF2B5EF4-FFF2-40B4-BE49-F238E27FC236}">
                <a16:creationId xmlns:a16="http://schemas.microsoft.com/office/drawing/2014/main" id="{412AFFEC-CE6D-46A8-842A-5FA586997AAB}"/>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1913" y="6716713"/>
            <a:ext cx="582612" cy="84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Rectangle 10">
            <a:extLst>
              <a:ext uri="{FF2B5EF4-FFF2-40B4-BE49-F238E27FC236}">
                <a16:creationId xmlns:a16="http://schemas.microsoft.com/office/drawing/2014/main" id="{297CEF37-EE3A-4165-980F-3481499E61DD}"/>
              </a:ext>
            </a:extLst>
          </p:cNvPr>
          <p:cNvSpPr/>
          <p:nvPr/>
        </p:nvSpPr>
        <p:spPr>
          <a:xfrm>
            <a:off x="354013" y="1255713"/>
            <a:ext cx="8429625" cy="5329237"/>
          </a:xfrm>
          <a:prstGeom prst="rect">
            <a:avLst/>
          </a:prstGeom>
          <a:solidFill>
            <a:schemeClr val="bg1"/>
          </a:solidFill>
          <a:ln w="76200">
            <a:noFill/>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216000"/>
          <a:lstStyle/>
          <a:p>
            <a:pPr marL="182562">
              <a:defRPr/>
            </a:pPr>
            <a:r>
              <a:rPr lang="en-GB" sz="1400" dirty="0">
                <a:solidFill>
                  <a:schemeClr val="bg2">
                    <a:lumMod val="10000"/>
                  </a:schemeClr>
                </a:solidFill>
                <a:latin typeface="Tuffy" panose="020B0603060100000000" pitchFamily="34" charset="0"/>
              </a:rPr>
              <a:t>Listening to your child read can take many forms:</a:t>
            </a:r>
          </a:p>
          <a:p>
            <a:pPr marL="182562">
              <a:defRPr/>
            </a:pPr>
            <a:endParaRPr lang="en-GB" sz="1400" dirty="0">
              <a:solidFill>
                <a:schemeClr val="bg2">
                  <a:lumMod val="10000"/>
                </a:schemeClr>
              </a:solidFill>
              <a:latin typeface="Tuffy" panose="020B0603060100000000" pitchFamily="34" charset="0"/>
            </a:endParaRPr>
          </a:p>
          <a:p>
            <a:pPr marL="342900" indent="-160338">
              <a:buFont typeface="Arial" panose="020B0604020202020204" pitchFamily="34" charset="0"/>
              <a:buChar char="•"/>
              <a:defRPr/>
            </a:pPr>
            <a:r>
              <a:rPr lang="en-GB" sz="1400" dirty="0">
                <a:solidFill>
                  <a:schemeClr val="bg2">
                    <a:lumMod val="10000"/>
                  </a:schemeClr>
                </a:solidFill>
                <a:latin typeface="Tuffy" panose="020B0603060100000000" pitchFamily="34" charset="0"/>
              </a:rPr>
              <a:t>First and foremost, focus on developing an enjoyment and love of reading. Visit your local library; it’s free!</a:t>
            </a:r>
          </a:p>
          <a:p>
            <a:pPr marL="342900" indent="-160338">
              <a:buFont typeface="Arial" panose="020B0604020202020204" pitchFamily="34" charset="0"/>
              <a:buChar char="•"/>
              <a:defRPr/>
            </a:pPr>
            <a:endParaRPr lang="en-GB" sz="1400" dirty="0">
              <a:solidFill>
                <a:schemeClr val="bg2">
                  <a:lumMod val="10000"/>
                </a:schemeClr>
              </a:solidFill>
              <a:latin typeface="Tuffy" panose="020B0603060100000000" pitchFamily="34" charset="0"/>
            </a:endParaRPr>
          </a:p>
          <a:p>
            <a:pPr marL="342900" indent="-160338">
              <a:buFont typeface="Arial" panose="020B0604020202020204" pitchFamily="34" charset="0"/>
              <a:buChar char="•"/>
              <a:defRPr/>
            </a:pPr>
            <a:r>
              <a:rPr lang="en-GB" sz="1400" dirty="0">
                <a:solidFill>
                  <a:schemeClr val="bg2">
                    <a:lumMod val="10000"/>
                  </a:schemeClr>
                </a:solidFill>
                <a:latin typeface="Tuffy" panose="020B0603060100000000" pitchFamily="34" charset="0"/>
              </a:rPr>
              <a:t>Enjoy stories together – reading stories to your child is equally as important as listening to your child read.</a:t>
            </a:r>
          </a:p>
          <a:p>
            <a:pPr marL="182562">
              <a:defRPr/>
            </a:pPr>
            <a:endParaRPr lang="en-GB" sz="1400" dirty="0">
              <a:solidFill>
                <a:schemeClr val="bg2">
                  <a:lumMod val="10000"/>
                </a:schemeClr>
              </a:solidFill>
              <a:latin typeface="Tuffy" panose="020B0603060100000000" pitchFamily="34" charset="0"/>
            </a:endParaRPr>
          </a:p>
          <a:p>
            <a:pPr marL="342900" indent="-160338">
              <a:buFont typeface="Arial" panose="020B0604020202020204" pitchFamily="34" charset="0"/>
              <a:buChar char="•"/>
              <a:defRPr/>
            </a:pPr>
            <a:r>
              <a:rPr lang="en-GB" sz="1400" dirty="0">
                <a:solidFill>
                  <a:schemeClr val="bg2">
                    <a:lumMod val="10000"/>
                  </a:schemeClr>
                </a:solidFill>
                <a:latin typeface="Tuffy" panose="020B0603060100000000" pitchFamily="34" charset="0"/>
              </a:rPr>
              <a:t>Read a little at a time but often, rather than rarely but for long periods of time!</a:t>
            </a:r>
          </a:p>
          <a:p>
            <a:pPr marL="342900" indent="-160338">
              <a:buFont typeface="Arial" panose="020B0604020202020204" pitchFamily="34" charset="0"/>
              <a:buChar char="•"/>
              <a:defRPr/>
            </a:pPr>
            <a:endParaRPr lang="en-GB" sz="1400" dirty="0">
              <a:solidFill>
                <a:schemeClr val="bg2">
                  <a:lumMod val="10000"/>
                </a:schemeClr>
              </a:solidFill>
              <a:latin typeface="Tuffy" panose="020B0603060100000000" pitchFamily="34" charset="0"/>
            </a:endParaRPr>
          </a:p>
          <a:p>
            <a:pPr marL="342900" indent="-160338">
              <a:buFont typeface="Arial" panose="020B0604020202020204" pitchFamily="34" charset="0"/>
              <a:buChar char="•"/>
              <a:defRPr/>
            </a:pPr>
            <a:r>
              <a:rPr lang="en-GB" sz="1400" dirty="0">
                <a:solidFill>
                  <a:schemeClr val="bg2">
                    <a:lumMod val="10000"/>
                  </a:schemeClr>
                </a:solidFill>
                <a:latin typeface="Tuffy" panose="020B0603060100000000" pitchFamily="34" charset="0"/>
              </a:rPr>
              <a:t>Talk about the story before, during and afterwards – discuss the plot, the characters, their feelings and actions, how it makes you feel, predict what will happen and encourage your child to have their own opinions.</a:t>
            </a:r>
          </a:p>
          <a:p>
            <a:pPr marL="342900" indent="-160338">
              <a:buFont typeface="Arial" panose="020B0604020202020204" pitchFamily="34" charset="0"/>
              <a:buChar char="•"/>
              <a:defRPr/>
            </a:pPr>
            <a:endParaRPr lang="en-GB" sz="1400" dirty="0">
              <a:solidFill>
                <a:schemeClr val="bg2">
                  <a:lumMod val="10000"/>
                </a:schemeClr>
              </a:solidFill>
              <a:latin typeface="Tuffy" panose="020B0603060100000000" pitchFamily="34" charset="0"/>
            </a:endParaRPr>
          </a:p>
          <a:p>
            <a:pPr marL="342900" indent="-160338">
              <a:buFont typeface="Arial" panose="020B0604020202020204" pitchFamily="34" charset="0"/>
              <a:buChar char="•"/>
              <a:defRPr/>
            </a:pPr>
            <a:r>
              <a:rPr lang="en-GB" sz="1400" dirty="0">
                <a:solidFill>
                  <a:schemeClr val="bg2">
                    <a:lumMod val="10000"/>
                  </a:schemeClr>
                </a:solidFill>
                <a:latin typeface="Tuffy" panose="020B0603060100000000" pitchFamily="34" charset="0"/>
              </a:rPr>
              <a:t>Encourage children to think about what a ‘tricky’ word could be. Ask them to look at the first letter of the tricky word, then miss it out and read onto the end of the sentence. Then think about ‘what would make sense’ to work out what the word could be. Encourage your child not to ignore those tricky words but instead spend some time trying to work out what they could be. </a:t>
            </a:r>
          </a:p>
          <a:p>
            <a:pPr marL="342900" indent="-160338">
              <a:buFont typeface="Arial" panose="020B0604020202020204" pitchFamily="34" charset="0"/>
              <a:buChar char="•"/>
              <a:defRPr/>
            </a:pPr>
            <a:endParaRPr lang="en-GB" sz="1400" dirty="0">
              <a:solidFill>
                <a:schemeClr val="bg2">
                  <a:lumMod val="10000"/>
                </a:schemeClr>
              </a:solidFill>
              <a:latin typeface="Tuffy" panose="020B0603060100000000" pitchFamily="34" charset="0"/>
            </a:endParaRPr>
          </a:p>
          <a:p>
            <a:pPr marL="342900" indent="-160338">
              <a:buFont typeface="Arial" panose="020B0604020202020204" pitchFamily="34" charset="0"/>
              <a:buChar char="•"/>
              <a:defRPr/>
            </a:pPr>
            <a:r>
              <a:rPr lang="en-GB" sz="1400" dirty="0">
                <a:solidFill>
                  <a:schemeClr val="bg2">
                    <a:lumMod val="10000"/>
                  </a:schemeClr>
                </a:solidFill>
                <a:latin typeface="Tuffy" panose="020B0603060100000000" pitchFamily="34" charset="0"/>
              </a:rPr>
              <a:t>All reading is valuable – it doesn’t have to be just stories. Reading can involve poetry, newspapers, magazines, football programmes, leaflets and TV guides.</a:t>
            </a:r>
          </a:p>
          <a:p>
            <a:pPr marL="342900" indent="-160338">
              <a:buFont typeface="Arial" panose="020B0604020202020204" pitchFamily="34" charset="0"/>
              <a:buChar char="•"/>
              <a:defRPr/>
            </a:pPr>
            <a:endParaRPr lang="en-GB" sz="1400" dirty="0">
              <a:solidFill>
                <a:schemeClr val="bg2">
                  <a:lumMod val="10000"/>
                </a:schemeClr>
              </a:solidFill>
              <a:latin typeface="Tuffy" panose="020B0603060100000000" pitchFamily="34" charset="0"/>
            </a:endParaRPr>
          </a:p>
          <a:p>
            <a:pPr marL="342900" indent="-160338">
              <a:buFont typeface="Arial" panose="020B0604020202020204" pitchFamily="34" charset="0"/>
              <a:buChar char="•"/>
              <a:defRPr/>
            </a:pPr>
            <a:endParaRPr lang="en-GB" sz="1400" dirty="0">
              <a:solidFill>
                <a:schemeClr val="bg2">
                  <a:lumMod val="10000"/>
                </a:schemeClr>
              </a:solidFill>
              <a:latin typeface="Tuffy" panose="020B0603060100000000" pitchFamily="34" charset="0"/>
            </a:endParaRPr>
          </a:p>
          <a:p>
            <a:pPr marL="182562">
              <a:defRPr/>
            </a:pPr>
            <a:endParaRPr lang="en-GB" sz="1400" dirty="0">
              <a:solidFill>
                <a:schemeClr val="bg2">
                  <a:lumMod val="10000"/>
                </a:schemeClr>
              </a:solidFill>
              <a:latin typeface="Tuffy" panose="020B0603060100000000" pitchFamily="34" charset="0"/>
            </a:endParaRPr>
          </a:p>
        </p:txBody>
      </p:sp>
      <p:sp>
        <p:nvSpPr>
          <p:cNvPr id="10" name="Oval 9">
            <a:hlinkClick r:id="" action="ppaction://hlinkshowjump?jump=nextslide"/>
            <a:extLst>
              <a:ext uri="{FF2B5EF4-FFF2-40B4-BE49-F238E27FC236}">
                <a16:creationId xmlns:a16="http://schemas.microsoft.com/office/drawing/2014/main" id="{CAFE17DA-3192-4AF9-9ACE-EE0B0E482545}"/>
              </a:ext>
            </a:extLst>
          </p:cNvPr>
          <p:cNvSpPr/>
          <p:nvPr/>
        </p:nvSpPr>
        <p:spPr>
          <a:xfrm>
            <a:off x="8226425" y="5930900"/>
            <a:ext cx="755650" cy="757238"/>
          </a:xfrm>
          <a:prstGeom prst="ellipse">
            <a:avLst/>
          </a:prstGeom>
          <a:solidFill>
            <a:srgbClr val="A2DD61"/>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defRPr/>
            </a:pPr>
            <a:r>
              <a:rPr lang="en-GB" sz="1000" dirty="0">
                <a:solidFill>
                  <a:schemeClr val="bg1"/>
                </a:solidFill>
                <a:latin typeface="Tuffy" panose="020B0603060100000000" pitchFamily="34" charset="0"/>
              </a:rPr>
              <a:t>next page</a:t>
            </a:r>
          </a:p>
        </p:txBody>
      </p:sp>
      <p:sp>
        <p:nvSpPr>
          <p:cNvPr id="13" name="Oval 12">
            <a:hlinkClick r:id="rId3" action="ppaction://hlinksldjump"/>
            <a:extLst>
              <a:ext uri="{FF2B5EF4-FFF2-40B4-BE49-F238E27FC236}">
                <a16:creationId xmlns:a16="http://schemas.microsoft.com/office/drawing/2014/main" id="{CEB50D51-FA5F-45A5-B6D8-D4479EF6FBE0}"/>
              </a:ext>
            </a:extLst>
          </p:cNvPr>
          <p:cNvSpPr/>
          <p:nvPr/>
        </p:nvSpPr>
        <p:spPr>
          <a:xfrm>
            <a:off x="8226425" y="5065713"/>
            <a:ext cx="755650" cy="757237"/>
          </a:xfrm>
          <a:prstGeom prst="ellipse">
            <a:avLst/>
          </a:prstGeom>
          <a:solidFill>
            <a:srgbClr val="C0E894"/>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defRPr/>
            </a:pPr>
            <a:r>
              <a:rPr lang="en-GB" sz="1000" dirty="0">
                <a:solidFill>
                  <a:schemeClr val="bg1"/>
                </a:solidFill>
                <a:latin typeface="Tuffy" panose="020B0603060100000000" pitchFamily="34" charset="0"/>
              </a:rPr>
              <a:t>chapter</a:t>
            </a:r>
          </a:p>
          <a:p>
            <a:pPr algn="ctr">
              <a:defRPr/>
            </a:pPr>
            <a:r>
              <a:rPr lang="en-GB" sz="1000" dirty="0">
                <a:solidFill>
                  <a:schemeClr val="bg1"/>
                </a:solidFill>
                <a:latin typeface="Tuffy" panose="020B0603060100000000" pitchFamily="34" charset="0"/>
              </a:rPr>
              <a:t>menu</a:t>
            </a:r>
          </a:p>
        </p:txBody>
      </p:sp>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nodeType="clickPar">
                      <p:stCondLst>
                        <p:cond delay="0"/>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childTnLst>
              </p:cTn>
              <p:nextCondLst>
                <p:cond evt="onClick" delay="0">
                  <p:tgtEl>
                    <p:spTgt spid="4"/>
                  </p:tgtEl>
                </p:cond>
              </p:nextCondLst>
            </p:seq>
          </p:childTnLst>
        </p:cTn>
      </p:par>
    </p:tnLst>
    <p:bldLst>
      <p:bldP spid="11"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A2DD6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E7BB50DB-FF4B-41AD-B657-F17CFCED258D}"/>
              </a:ext>
            </a:extLst>
          </p:cNvPr>
          <p:cNvSpPr/>
          <p:nvPr/>
        </p:nvSpPr>
        <p:spPr>
          <a:xfrm>
            <a:off x="366713" y="354013"/>
            <a:ext cx="8420100" cy="715962"/>
          </a:xfrm>
          <a:prstGeom prst="rect">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pic>
        <p:nvPicPr>
          <p:cNvPr id="20483" name="Picture 14">
            <a:extLst>
              <a:ext uri="{FF2B5EF4-FFF2-40B4-BE49-F238E27FC236}">
                <a16:creationId xmlns:a16="http://schemas.microsoft.com/office/drawing/2014/main" id="{A16E9C9E-4063-4B36-920D-7F3EDCEC6B34}"/>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1913" y="6716713"/>
            <a:ext cx="582612" cy="84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84" name="Rectangle 3">
            <a:extLst>
              <a:ext uri="{FF2B5EF4-FFF2-40B4-BE49-F238E27FC236}">
                <a16:creationId xmlns:a16="http://schemas.microsoft.com/office/drawing/2014/main" id="{FFA88305-EFE7-428F-ACC8-BD8B88EB403C}"/>
              </a:ext>
            </a:extLst>
          </p:cNvPr>
          <p:cNvSpPr>
            <a:spLocks noChangeArrowheads="1"/>
          </p:cNvSpPr>
          <p:nvPr/>
        </p:nvSpPr>
        <p:spPr bwMode="auto">
          <a:xfrm>
            <a:off x="407988" y="401638"/>
            <a:ext cx="7823200"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prstDash val="dash"/>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en-GB" altLang="en-US" sz="3600" b="1">
                <a:solidFill>
                  <a:schemeClr val="bg1"/>
                </a:solidFill>
                <a:latin typeface="Tuffy" pitchFamily="34" charset="0"/>
              </a:rPr>
              <a:t>How to Help Your Child with Writing</a:t>
            </a:r>
          </a:p>
        </p:txBody>
      </p:sp>
      <p:sp>
        <p:nvSpPr>
          <p:cNvPr id="4" name="see all button">
            <a:extLst>
              <a:ext uri="{FF2B5EF4-FFF2-40B4-BE49-F238E27FC236}">
                <a16:creationId xmlns:a16="http://schemas.microsoft.com/office/drawing/2014/main" id="{641CD972-9F1B-4435-BD2F-694714D8338C}"/>
              </a:ext>
            </a:extLst>
          </p:cNvPr>
          <p:cNvSpPr/>
          <p:nvPr/>
        </p:nvSpPr>
        <p:spPr>
          <a:xfrm>
            <a:off x="8226425" y="168275"/>
            <a:ext cx="755650" cy="757238"/>
          </a:xfrm>
          <a:prstGeom prst="ellipse">
            <a:avLst/>
          </a:prstGeom>
          <a:solidFill>
            <a:schemeClr val="bg1"/>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defRPr/>
            </a:pPr>
            <a:r>
              <a:rPr lang="en-GB" sz="1000" dirty="0">
                <a:solidFill>
                  <a:srgbClr val="A2DD61"/>
                </a:solidFill>
                <a:latin typeface="Tuffy" panose="020B0603060100000000" pitchFamily="34" charset="0"/>
              </a:rPr>
              <a:t>click to see all text</a:t>
            </a:r>
          </a:p>
        </p:txBody>
      </p:sp>
      <p:sp>
        <p:nvSpPr>
          <p:cNvPr id="11" name="Rectangle 10">
            <a:extLst>
              <a:ext uri="{FF2B5EF4-FFF2-40B4-BE49-F238E27FC236}">
                <a16:creationId xmlns:a16="http://schemas.microsoft.com/office/drawing/2014/main" id="{69D6BBF2-B090-40C2-8C2E-9FF4B6FD295C}"/>
              </a:ext>
            </a:extLst>
          </p:cNvPr>
          <p:cNvSpPr/>
          <p:nvPr/>
        </p:nvSpPr>
        <p:spPr>
          <a:xfrm>
            <a:off x="355600" y="1228725"/>
            <a:ext cx="8429625" cy="5329238"/>
          </a:xfrm>
          <a:prstGeom prst="rect">
            <a:avLst/>
          </a:prstGeom>
          <a:solidFill>
            <a:schemeClr val="bg1"/>
          </a:solidFill>
          <a:ln w="76200">
            <a:noFill/>
          </a:ln>
        </p:spPr>
        <p:style>
          <a:lnRef idx="2">
            <a:schemeClr val="accent1">
              <a:shade val="50000"/>
            </a:schemeClr>
          </a:lnRef>
          <a:fillRef idx="1">
            <a:schemeClr val="accent1"/>
          </a:fillRef>
          <a:effectRef idx="0">
            <a:schemeClr val="accent1"/>
          </a:effectRef>
          <a:fontRef idx="minor">
            <a:schemeClr val="lt1"/>
          </a:fontRef>
        </p:style>
        <p:txBody>
          <a:bodyPr lIns="216000" tIns="216000" rIns="216000" bIns="216000"/>
          <a:lstStyle/>
          <a:p>
            <a:pPr marL="342900" indent="-160338">
              <a:buFont typeface="Arial" panose="020B0604020202020204" pitchFamily="34" charset="0"/>
              <a:buChar char="•"/>
              <a:defRPr/>
            </a:pPr>
            <a:r>
              <a:rPr lang="en-GB" sz="1600" dirty="0">
                <a:solidFill>
                  <a:schemeClr val="bg2">
                    <a:lumMod val="10000"/>
                  </a:schemeClr>
                </a:solidFill>
                <a:latin typeface="Tuffy" panose="020B0603060100000000" pitchFamily="34" charset="0"/>
              </a:rPr>
              <a:t>Practise and learn weekly spelling lists – make it fun!</a:t>
            </a:r>
          </a:p>
          <a:p>
            <a:pPr marL="342900" indent="-160338">
              <a:buFont typeface="Arial" panose="020B0604020202020204" pitchFamily="34" charset="0"/>
              <a:buChar char="•"/>
              <a:defRPr/>
            </a:pPr>
            <a:endParaRPr lang="en-GB" sz="1600" dirty="0">
              <a:solidFill>
                <a:schemeClr val="bg2">
                  <a:lumMod val="10000"/>
                </a:schemeClr>
              </a:solidFill>
              <a:latin typeface="Tuffy" panose="020B0603060100000000" pitchFamily="34" charset="0"/>
            </a:endParaRPr>
          </a:p>
          <a:p>
            <a:pPr marL="342900" indent="-160338">
              <a:buFont typeface="Arial" panose="020B0604020202020204" pitchFamily="34" charset="0"/>
              <a:buChar char="•"/>
              <a:defRPr/>
            </a:pPr>
            <a:r>
              <a:rPr lang="en-GB" sz="1600" dirty="0">
                <a:solidFill>
                  <a:schemeClr val="bg2">
                    <a:lumMod val="10000"/>
                  </a:schemeClr>
                </a:solidFill>
                <a:latin typeface="Tuffy" panose="020B0603060100000000" pitchFamily="34" charset="0"/>
              </a:rPr>
              <a:t>Encourage opportunities for writing, such as letters to family or friends, shopping lists, notes or reminders, stories or poems.</a:t>
            </a:r>
          </a:p>
          <a:p>
            <a:pPr marL="342900" indent="-160338">
              <a:buFont typeface="Arial" panose="020B0604020202020204" pitchFamily="34" charset="0"/>
              <a:buChar char="•"/>
              <a:defRPr/>
            </a:pPr>
            <a:endParaRPr lang="en-GB" sz="1600" dirty="0">
              <a:solidFill>
                <a:schemeClr val="bg2">
                  <a:lumMod val="10000"/>
                </a:schemeClr>
              </a:solidFill>
              <a:latin typeface="Tuffy" panose="020B0603060100000000" pitchFamily="34" charset="0"/>
            </a:endParaRPr>
          </a:p>
          <a:p>
            <a:pPr marL="342900" indent="-160338">
              <a:buFont typeface="Arial" panose="020B0604020202020204" pitchFamily="34" charset="0"/>
              <a:buChar char="•"/>
              <a:defRPr/>
            </a:pPr>
            <a:r>
              <a:rPr lang="en-GB" sz="1600" dirty="0">
                <a:solidFill>
                  <a:schemeClr val="bg2">
                    <a:lumMod val="10000"/>
                  </a:schemeClr>
                </a:solidFill>
                <a:latin typeface="Tuffy" panose="020B0603060100000000" pitchFamily="34" charset="0"/>
              </a:rPr>
              <a:t>Write together – be a good role model for writing.</a:t>
            </a:r>
          </a:p>
          <a:p>
            <a:pPr marL="342900" indent="-160338">
              <a:buFont typeface="Arial" panose="020B0604020202020204" pitchFamily="34" charset="0"/>
              <a:buChar char="•"/>
              <a:defRPr/>
            </a:pPr>
            <a:endParaRPr lang="en-GB" sz="1600" dirty="0">
              <a:solidFill>
                <a:schemeClr val="bg2">
                  <a:lumMod val="10000"/>
                </a:schemeClr>
              </a:solidFill>
              <a:latin typeface="Tuffy" panose="020B0603060100000000" pitchFamily="34" charset="0"/>
            </a:endParaRPr>
          </a:p>
          <a:p>
            <a:pPr marL="342900" indent="-160338">
              <a:buFont typeface="Arial" panose="020B0604020202020204" pitchFamily="34" charset="0"/>
              <a:buChar char="•"/>
              <a:defRPr/>
            </a:pPr>
            <a:r>
              <a:rPr lang="en-GB" sz="1600" dirty="0">
                <a:solidFill>
                  <a:schemeClr val="bg2">
                    <a:lumMod val="10000"/>
                  </a:schemeClr>
                </a:solidFill>
                <a:latin typeface="Tuffy" panose="020B0603060100000000" pitchFamily="34" charset="0"/>
              </a:rPr>
              <a:t>Encourage use of a dictionary to check spelling.</a:t>
            </a:r>
          </a:p>
          <a:p>
            <a:pPr marL="342900" indent="-160338">
              <a:buFont typeface="Arial" panose="020B0604020202020204" pitchFamily="34" charset="0"/>
              <a:buChar char="•"/>
              <a:defRPr/>
            </a:pPr>
            <a:endParaRPr lang="en-GB" sz="1600" dirty="0">
              <a:solidFill>
                <a:schemeClr val="bg2">
                  <a:lumMod val="10000"/>
                </a:schemeClr>
              </a:solidFill>
              <a:latin typeface="Tuffy" panose="020B0603060100000000" pitchFamily="34" charset="0"/>
            </a:endParaRPr>
          </a:p>
          <a:p>
            <a:pPr marL="342900" indent="-160338">
              <a:buFont typeface="Arial" panose="020B0604020202020204" pitchFamily="34" charset="0"/>
              <a:buChar char="•"/>
              <a:defRPr/>
            </a:pPr>
            <a:r>
              <a:rPr lang="en-GB" sz="1600" dirty="0">
                <a:solidFill>
                  <a:schemeClr val="bg2">
                    <a:lumMod val="10000"/>
                  </a:schemeClr>
                </a:solidFill>
                <a:latin typeface="Tuffy" panose="020B0603060100000000" pitchFamily="34" charset="0"/>
              </a:rPr>
              <a:t>Allow your child to use a computer for word processing, which will allow for editing and correcting of errors without lots of crossing out.</a:t>
            </a:r>
          </a:p>
          <a:p>
            <a:pPr marL="342900" indent="-160338">
              <a:buFont typeface="Arial" panose="020B0604020202020204" pitchFamily="34" charset="0"/>
              <a:buChar char="•"/>
              <a:defRPr/>
            </a:pPr>
            <a:endParaRPr lang="en-GB" sz="1600" dirty="0">
              <a:solidFill>
                <a:schemeClr val="bg2">
                  <a:lumMod val="10000"/>
                </a:schemeClr>
              </a:solidFill>
              <a:latin typeface="Tuffy" panose="020B0603060100000000" pitchFamily="34" charset="0"/>
            </a:endParaRPr>
          </a:p>
          <a:p>
            <a:pPr marL="342900" indent="-160338">
              <a:buFont typeface="Arial" panose="020B0604020202020204" pitchFamily="34" charset="0"/>
              <a:buChar char="•"/>
              <a:defRPr/>
            </a:pPr>
            <a:r>
              <a:rPr lang="en-GB" sz="1600" dirty="0">
                <a:solidFill>
                  <a:schemeClr val="bg2">
                    <a:lumMod val="10000"/>
                  </a:schemeClr>
                </a:solidFill>
                <a:latin typeface="Tuffy" panose="020B0603060100000000" pitchFamily="34" charset="0"/>
              </a:rPr>
              <a:t>Remember that good readers become good writers! Identify good writing features when reading (e.g. vocabulary, sentence structure, punctuation).</a:t>
            </a:r>
          </a:p>
          <a:p>
            <a:pPr marL="342900" indent="-160338">
              <a:buFont typeface="Arial" panose="020B0604020202020204" pitchFamily="34" charset="0"/>
              <a:buChar char="•"/>
              <a:defRPr/>
            </a:pPr>
            <a:endParaRPr lang="en-GB" sz="1600" dirty="0">
              <a:solidFill>
                <a:schemeClr val="bg2">
                  <a:lumMod val="10000"/>
                </a:schemeClr>
              </a:solidFill>
              <a:latin typeface="Tuffy" panose="020B0603060100000000" pitchFamily="34" charset="0"/>
            </a:endParaRPr>
          </a:p>
          <a:p>
            <a:pPr marL="342900" indent="-160338">
              <a:buFont typeface="Arial" panose="020B0604020202020204" pitchFamily="34" charset="0"/>
              <a:buChar char="•"/>
              <a:defRPr/>
            </a:pPr>
            <a:r>
              <a:rPr lang="en-GB" sz="1600" dirty="0">
                <a:solidFill>
                  <a:schemeClr val="bg2">
                    <a:lumMod val="10000"/>
                  </a:schemeClr>
                </a:solidFill>
                <a:latin typeface="Tuffy" panose="020B0603060100000000" pitchFamily="34" charset="0"/>
              </a:rPr>
              <a:t>Show your appreciation: praise and encourage, even for small successes!</a:t>
            </a:r>
          </a:p>
          <a:p>
            <a:pPr marL="342900" indent="-160338">
              <a:buFont typeface="Arial" panose="020B0604020202020204" pitchFamily="34" charset="0"/>
              <a:buChar char="•"/>
              <a:defRPr/>
            </a:pPr>
            <a:endParaRPr lang="en-GB" sz="1600" dirty="0">
              <a:solidFill>
                <a:schemeClr val="bg2">
                  <a:lumMod val="10000"/>
                </a:schemeClr>
              </a:solidFill>
              <a:latin typeface="Tuffy" panose="020B0603060100000000" pitchFamily="34" charset="0"/>
            </a:endParaRPr>
          </a:p>
        </p:txBody>
      </p:sp>
      <p:sp>
        <p:nvSpPr>
          <p:cNvPr id="12" name="Rectangle 11">
            <a:extLst>
              <a:ext uri="{FF2B5EF4-FFF2-40B4-BE49-F238E27FC236}">
                <a16:creationId xmlns:a16="http://schemas.microsoft.com/office/drawing/2014/main" id="{B9D3C055-0000-48CC-AF03-DA58A759D2AC}"/>
              </a:ext>
            </a:extLst>
          </p:cNvPr>
          <p:cNvSpPr/>
          <p:nvPr/>
        </p:nvSpPr>
        <p:spPr>
          <a:xfrm>
            <a:off x="354013" y="1206500"/>
            <a:ext cx="8429625" cy="5329238"/>
          </a:xfrm>
          <a:prstGeom prst="rect">
            <a:avLst/>
          </a:prstGeom>
          <a:solidFill>
            <a:schemeClr val="bg1"/>
          </a:solidFill>
          <a:ln w="76200">
            <a:noFill/>
          </a:ln>
        </p:spPr>
        <p:style>
          <a:lnRef idx="2">
            <a:schemeClr val="accent1">
              <a:shade val="50000"/>
            </a:schemeClr>
          </a:lnRef>
          <a:fillRef idx="1">
            <a:schemeClr val="accent1"/>
          </a:fillRef>
          <a:effectRef idx="0">
            <a:schemeClr val="accent1"/>
          </a:effectRef>
          <a:fontRef idx="minor">
            <a:schemeClr val="lt1"/>
          </a:fontRef>
        </p:style>
        <p:txBody>
          <a:bodyPr lIns="216000" tIns="216000" rIns="216000" bIns="216000"/>
          <a:lstStyle/>
          <a:p>
            <a:pPr marL="342900" indent="-160338">
              <a:buFont typeface="Arial" panose="020B0604020202020204" pitchFamily="34" charset="0"/>
              <a:buChar char="•"/>
              <a:defRPr/>
            </a:pPr>
            <a:r>
              <a:rPr lang="en-GB" sz="1600" dirty="0">
                <a:solidFill>
                  <a:schemeClr val="bg2">
                    <a:lumMod val="10000"/>
                  </a:schemeClr>
                </a:solidFill>
                <a:latin typeface="Tuffy" panose="020B0603060100000000" pitchFamily="34" charset="0"/>
              </a:rPr>
              <a:t>Practise and learn weekly spelling lists – make it fun!</a:t>
            </a:r>
          </a:p>
          <a:p>
            <a:pPr marL="342900" indent="-160338">
              <a:buFont typeface="Arial" panose="020B0604020202020204" pitchFamily="34" charset="0"/>
              <a:buChar char="•"/>
              <a:defRPr/>
            </a:pPr>
            <a:endParaRPr lang="en-GB" sz="1600" dirty="0">
              <a:solidFill>
                <a:schemeClr val="bg2">
                  <a:lumMod val="10000"/>
                </a:schemeClr>
              </a:solidFill>
              <a:latin typeface="Tuffy" panose="020B0603060100000000" pitchFamily="34" charset="0"/>
            </a:endParaRPr>
          </a:p>
          <a:p>
            <a:pPr marL="342900" indent="-160338">
              <a:buFont typeface="Arial" panose="020B0604020202020204" pitchFamily="34" charset="0"/>
              <a:buChar char="•"/>
              <a:defRPr/>
            </a:pPr>
            <a:r>
              <a:rPr lang="en-GB" sz="1600" dirty="0">
                <a:solidFill>
                  <a:schemeClr val="bg2">
                    <a:lumMod val="10000"/>
                  </a:schemeClr>
                </a:solidFill>
                <a:latin typeface="Tuffy" panose="020B0603060100000000" pitchFamily="34" charset="0"/>
              </a:rPr>
              <a:t>Encourage opportunities for writing, such as letters to family or friends, shopping lists, notes or reminders, stories or poems.</a:t>
            </a:r>
          </a:p>
          <a:p>
            <a:pPr marL="342900" indent="-160338">
              <a:buFont typeface="Arial" panose="020B0604020202020204" pitchFamily="34" charset="0"/>
              <a:buChar char="•"/>
              <a:defRPr/>
            </a:pPr>
            <a:endParaRPr lang="en-GB" sz="1600" dirty="0">
              <a:solidFill>
                <a:schemeClr val="bg2">
                  <a:lumMod val="10000"/>
                </a:schemeClr>
              </a:solidFill>
              <a:latin typeface="Tuffy" panose="020B0603060100000000" pitchFamily="34" charset="0"/>
            </a:endParaRPr>
          </a:p>
          <a:p>
            <a:pPr marL="342900" indent="-160338">
              <a:buFont typeface="Arial" panose="020B0604020202020204" pitchFamily="34" charset="0"/>
              <a:buChar char="•"/>
              <a:defRPr/>
            </a:pPr>
            <a:r>
              <a:rPr lang="en-GB" sz="1600" dirty="0">
                <a:solidFill>
                  <a:schemeClr val="bg2">
                    <a:lumMod val="10000"/>
                  </a:schemeClr>
                </a:solidFill>
                <a:latin typeface="Tuffy" panose="020B0603060100000000" pitchFamily="34" charset="0"/>
              </a:rPr>
              <a:t>Write together – be a good role model for writing.</a:t>
            </a:r>
          </a:p>
          <a:p>
            <a:pPr marL="342900" indent="-160338">
              <a:buFont typeface="Arial" panose="020B0604020202020204" pitchFamily="34" charset="0"/>
              <a:buChar char="•"/>
              <a:defRPr/>
            </a:pPr>
            <a:endParaRPr lang="en-GB" sz="1600" dirty="0">
              <a:solidFill>
                <a:schemeClr val="bg2">
                  <a:lumMod val="10000"/>
                </a:schemeClr>
              </a:solidFill>
              <a:latin typeface="Tuffy" panose="020B0603060100000000" pitchFamily="34" charset="0"/>
            </a:endParaRPr>
          </a:p>
          <a:p>
            <a:pPr marL="342900" indent="-160338">
              <a:buFont typeface="Arial" panose="020B0604020202020204" pitchFamily="34" charset="0"/>
              <a:buChar char="•"/>
              <a:defRPr/>
            </a:pPr>
            <a:r>
              <a:rPr lang="en-GB" sz="1600" dirty="0">
                <a:solidFill>
                  <a:schemeClr val="bg2">
                    <a:lumMod val="10000"/>
                  </a:schemeClr>
                </a:solidFill>
                <a:latin typeface="Tuffy" panose="020B0603060100000000" pitchFamily="34" charset="0"/>
              </a:rPr>
              <a:t>Encourage your child to read back and check their spelling. Does the word look right? If it doesn’t encourage them to write a couple of other attempts to see if they can spell it correctly. They need to choose one, so ask for 3 attempts and then choose the one that looks the best. The children won’t always have access to spellchecker or dictionaries so we need to encourage independent strategies that they can use.</a:t>
            </a:r>
          </a:p>
          <a:p>
            <a:pPr marL="342900" indent="-160338">
              <a:buFont typeface="Arial" panose="020B0604020202020204" pitchFamily="34" charset="0"/>
              <a:buChar char="•"/>
              <a:defRPr/>
            </a:pPr>
            <a:endParaRPr lang="en-GB" sz="1600" dirty="0">
              <a:solidFill>
                <a:schemeClr val="bg2">
                  <a:lumMod val="10000"/>
                </a:schemeClr>
              </a:solidFill>
              <a:latin typeface="Tuffy" panose="020B0603060100000000" pitchFamily="34" charset="0"/>
            </a:endParaRPr>
          </a:p>
          <a:p>
            <a:pPr marL="342900" indent="-160338">
              <a:buFont typeface="Arial" panose="020B0604020202020204" pitchFamily="34" charset="0"/>
              <a:buChar char="•"/>
              <a:defRPr/>
            </a:pPr>
            <a:r>
              <a:rPr lang="en-GB" sz="1600" dirty="0">
                <a:solidFill>
                  <a:schemeClr val="bg2">
                    <a:lumMod val="10000"/>
                  </a:schemeClr>
                </a:solidFill>
                <a:latin typeface="Tuffy" panose="020B0603060100000000" pitchFamily="34" charset="0"/>
              </a:rPr>
              <a:t>Remember that good readers become good writers! Identify good writing features when reading (e.g. vocabulary, sentence structure, punctuation).</a:t>
            </a:r>
          </a:p>
          <a:p>
            <a:pPr marL="342900" indent="-160338">
              <a:buFont typeface="Arial" panose="020B0604020202020204" pitchFamily="34" charset="0"/>
              <a:buChar char="•"/>
              <a:defRPr/>
            </a:pPr>
            <a:endParaRPr lang="en-GB" sz="1600" dirty="0">
              <a:solidFill>
                <a:schemeClr val="bg2">
                  <a:lumMod val="10000"/>
                </a:schemeClr>
              </a:solidFill>
              <a:latin typeface="Tuffy" panose="020B0603060100000000" pitchFamily="34" charset="0"/>
            </a:endParaRPr>
          </a:p>
          <a:p>
            <a:pPr marL="342900" indent="-160338">
              <a:buFont typeface="Arial" panose="020B0604020202020204" pitchFamily="34" charset="0"/>
              <a:buChar char="•"/>
              <a:defRPr/>
            </a:pPr>
            <a:r>
              <a:rPr lang="en-GB" sz="1600" dirty="0">
                <a:solidFill>
                  <a:schemeClr val="bg2">
                    <a:lumMod val="10000"/>
                  </a:schemeClr>
                </a:solidFill>
                <a:latin typeface="Tuffy" panose="020B0603060100000000" pitchFamily="34" charset="0"/>
              </a:rPr>
              <a:t>Show your appreciation: praise and encourage, even for small successes!</a:t>
            </a:r>
          </a:p>
          <a:p>
            <a:pPr marL="342900" indent="-160338">
              <a:buFont typeface="Arial" panose="020B0604020202020204" pitchFamily="34" charset="0"/>
              <a:buChar char="•"/>
              <a:defRPr/>
            </a:pPr>
            <a:endParaRPr lang="en-GB" sz="1600" dirty="0">
              <a:solidFill>
                <a:schemeClr val="bg2">
                  <a:lumMod val="10000"/>
                </a:schemeClr>
              </a:solidFill>
              <a:latin typeface="Tuffy" panose="020B0603060100000000" pitchFamily="34" charset="0"/>
            </a:endParaRPr>
          </a:p>
        </p:txBody>
      </p:sp>
      <p:sp>
        <p:nvSpPr>
          <p:cNvPr id="10" name="Oval 9">
            <a:hlinkClick r:id="" action="ppaction://hlinkshowjump?jump=nextslide"/>
            <a:extLst>
              <a:ext uri="{FF2B5EF4-FFF2-40B4-BE49-F238E27FC236}">
                <a16:creationId xmlns:a16="http://schemas.microsoft.com/office/drawing/2014/main" id="{0A5483A0-3F69-481F-8491-145F201B5CA4}"/>
              </a:ext>
            </a:extLst>
          </p:cNvPr>
          <p:cNvSpPr/>
          <p:nvPr/>
        </p:nvSpPr>
        <p:spPr>
          <a:xfrm>
            <a:off x="8226425" y="5930900"/>
            <a:ext cx="755650" cy="757238"/>
          </a:xfrm>
          <a:prstGeom prst="ellipse">
            <a:avLst/>
          </a:prstGeom>
          <a:solidFill>
            <a:srgbClr val="A2DD61"/>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defRPr/>
            </a:pPr>
            <a:r>
              <a:rPr lang="en-GB" sz="1000" dirty="0">
                <a:solidFill>
                  <a:schemeClr val="bg1"/>
                </a:solidFill>
                <a:latin typeface="Tuffy" panose="020B0603060100000000" pitchFamily="34" charset="0"/>
              </a:rPr>
              <a:t>next page</a:t>
            </a:r>
          </a:p>
        </p:txBody>
      </p:sp>
      <p:sp>
        <p:nvSpPr>
          <p:cNvPr id="13" name="Oval 12">
            <a:hlinkClick r:id="rId3" action="ppaction://hlinksldjump"/>
            <a:extLst>
              <a:ext uri="{FF2B5EF4-FFF2-40B4-BE49-F238E27FC236}">
                <a16:creationId xmlns:a16="http://schemas.microsoft.com/office/drawing/2014/main" id="{891A8330-DCBB-4FCA-8B81-BEA4549705BB}"/>
              </a:ext>
            </a:extLst>
          </p:cNvPr>
          <p:cNvSpPr/>
          <p:nvPr/>
        </p:nvSpPr>
        <p:spPr>
          <a:xfrm>
            <a:off x="8226425" y="5065713"/>
            <a:ext cx="755650" cy="757237"/>
          </a:xfrm>
          <a:prstGeom prst="ellipse">
            <a:avLst/>
          </a:prstGeom>
          <a:solidFill>
            <a:srgbClr val="C0E894"/>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defRPr/>
            </a:pPr>
            <a:r>
              <a:rPr lang="en-GB" sz="1000" dirty="0">
                <a:solidFill>
                  <a:schemeClr val="bg1"/>
                </a:solidFill>
                <a:latin typeface="Tuffy" panose="020B0603060100000000" pitchFamily="34" charset="0"/>
              </a:rPr>
              <a:t>chapter</a:t>
            </a:r>
          </a:p>
          <a:p>
            <a:pPr algn="ctr">
              <a:defRPr/>
            </a:pPr>
            <a:r>
              <a:rPr lang="en-GB" sz="1000" dirty="0">
                <a:solidFill>
                  <a:schemeClr val="bg1"/>
                </a:solidFill>
                <a:latin typeface="Tuffy" panose="020B0603060100000000" pitchFamily="34" charset="0"/>
              </a:rPr>
              <a:t>menu</a:t>
            </a:r>
          </a:p>
        </p:txBody>
      </p:sp>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nodeType="clickPar">
                      <p:stCondLst>
                        <p:cond delay="0"/>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childTnLst>
              </p:cTn>
              <p:nextCondLst>
                <p:cond evt="onClick" delay="0">
                  <p:tgtEl>
                    <p:spTgt spid="4"/>
                  </p:tgtEl>
                </p:cond>
              </p:nextCondLst>
            </p:seq>
          </p:childTnLst>
        </p:cTn>
      </p:par>
    </p:tnLst>
    <p:bldLst>
      <p:bldP spid="12"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E34192"/>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D78F31E6-2901-4EC6-B41E-A1641F0C6431}"/>
              </a:ext>
            </a:extLst>
          </p:cNvPr>
          <p:cNvSpPr/>
          <p:nvPr/>
        </p:nvSpPr>
        <p:spPr>
          <a:xfrm>
            <a:off x="366713" y="354013"/>
            <a:ext cx="8420100" cy="715962"/>
          </a:xfrm>
          <a:prstGeom prst="rect">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21507" name="Rectangle 3">
            <a:extLst>
              <a:ext uri="{FF2B5EF4-FFF2-40B4-BE49-F238E27FC236}">
                <a16:creationId xmlns:a16="http://schemas.microsoft.com/office/drawing/2014/main" id="{05C5D3F6-186D-4682-9221-5A34660D29A9}"/>
              </a:ext>
            </a:extLst>
          </p:cNvPr>
          <p:cNvSpPr>
            <a:spLocks noChangeArrowheads="1"/>
          </p:cNvSpPr>
          <p:nvPr/>
        </p:nvSpPr>
        <p:spPr bwMode="auto">
          <a:xfrm>
            <a:off x="407988" y="427038"/>
            <a:ext cx="6767512"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prstDash val="dash"/>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en-GB" altLang="en-US" sz="3200" b="1">
                <a:solidFill>
                  <a:schemeClr val="bg1"/>
                </a:solidFill>
                <a:latin typeface="Tuffy" pitchFamily="34" charset="0"/>
              </a:rPr>
              <a:t>How to Help Your Child with Maths</a:t>
            </a:r>
          </a:p>
        </p:txBody>
      </p:sp>
      <p:sp>
        <p:nvSpPr>
          <p:cNvPr id="7" name="Oval 6">
            <a:extLst>
              <a:ext uri="{FF2B5EF4-FFF2-40B4-BE49-F238E27FC236}">
                <a16:creationId xmlns:a16="http://schemas.microsoft.com/office/drawing/2014/main" id="{14C1BD98-470C-43C5-8C57-284D648C49CC}"/>
              </a:ext>
            </a:extLst>
          </p:cNvPr>
          <p:cNvSpPr/>
          <p:nvPr/>
        </p:nvSpPr>
        <p:spPr>
          <a:xfrm>
            <a:off x="8226425" y="168275"/>
            <a:ext cx="755650" cy="757238"/>
          </a:xfrm>
          <a:prstGeom prst="ellipse">
            <a:avLst/>
          </a:prstGeom>
          <a:solidFill>
            <a:schemeClr val="bg1"/>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defRPr/>
            </a:pPr>
            <a:r>
              <a:rPr lang="en-GB" sz="1000" dirty="0">
                <a:solidFill>
                  <a:srgbClr val="E34192"/>
                </a:solidFill>
                <a:latin typeface="Tuffy" panose="020B0603060100000000" pitchFamily="34" charset="0"/>
              </a:rPr>
              <a:t>click to see all text</a:t>
            </a:r>
          </a:p>
        </p:txBody>
      </p:sp>
      <p:pic>
        <p:nvPicPr>
          <p:cNvPr id="21509" name="Picture 14">
            <a:extLst>
              <a:ext uri="{FF2B5EF4-FFF2-40B4-BE49-F238E27FC236}">
                <a16:creationId xmlns:a16="http://schemas.microsoft.com/office/drawing/2014/main" id="{B6B1454B-E0C8-421A-8155-1D9E9C27D2FA}"/>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1913" y="6716713"/>
            <a:ext cx="582612" cy="84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Rectangle 13">
            <a:extLst>
              <a:ext uri="{FF2B5EF4-FFF2-40B4-BE49-F238E27FC236}">
                <a16:creationId xmlns:a16="http://schemas.microsoft.com/office/drawing/2014/main" id="{08344F16-ADA0-40E7-A5DE-123CE638F4C3}"/>
              </a:ext>
            </a:extLst>
          </p:cNvPr>
          <p:cNvSpPr/>
          <p:nvPr/>
        </p:nvSpPr>
        <p:spPr>
          <a:xfrm>
            <a:off x="352425" y="1255713"/>
            <a:ext cx="8429625" cy="5329237"/>
          </a:xfrm>
          <a:prstGeom prst="rect">
            <a:avLst/>
          </a:prstGeom>
          <a:solidFill>
            <a:schemeClr val="bg1"/>
          </a:solidFill>
          <a:ln w="76200">
            <a:noFill/>
          </a:ln>
        </p:spPr>
        <p:style>
          <a:lnRef idx="2">
            <a:schemeClr val="accent1">
              <a:shade val="50000"/>
            </a:schemeClr>
          </a:lnRef>
          <a:fillRef idx="1">
            <a:schemeClr val="accent1"/>
          </a:fillRef>
          <a:effectRef idx="0">
            <a:schemeClr val="accent1"/>
          </a:effectRef>
          <a:fontRef idx="minor">
            <a:schemeClr val="lt1"/>
          </a:fontRef>
        </p:style>
        <p:txBody>
          <a:bodyPr lIns="216000" tIns="216000" rIns="216000" bIns="216000"/>
          <a:lstStyle/>
          <a:p>
            <a:pPr marL="342900" indent="-160338">
              <a:buFont typeface="Arial" panose="020B0604020202020204" pitchFamily="34" charset="0"/>
              <a:buChar char="•"/>
              <a:defRPr/>
            </a:pPr>
            <a:r>
              <a:rPr lang="en-GB" sz="1600" dirty="0">
                <a:solidFill>
                  <a:schemeClr val="bg2">
                    <a:lumMod val="10000"/>
                  </a:schemeClr>
                </a:solidFill>
                <a:latin typeface="Tuffy" panose="020B0603060100000000" pitchFamily="34" charset="0"/>
              </a:rPr>
              <a:t>Play times tables games.</a:t>
            </a:r>
          </a:p>
          <a:p>
            <a:pPr marL="342900" indent="-160338">
              <a:buFont typeface="Arial" panose="020B0604020202020204" pitchFamily="34" charset="0"/>
              <a:buChar char="•"/>
              <a:defRPr/>
            </a:pPr>
            <a:endParaRPr lang="en-GB" sz="1600" dirty="0">
              <a:solidFill>
                <a:schemeClr val="bg2">
                  <a:lumMod val="10000"/>
                </a:schemeClr>
              </a:solidFill>
              <a:latin typeface="Tuffy" panose="020B0603060100000000" pitchFamily="34" charset="0"/>
            </a:endParaRPr>
          </a:p>
          <a:p>
            <a:pPr marL="342900" indent="-160338">
              <a:buFont typeface="Arial" panose="020B0604020202020204" pitchFamily="34" charset="0"/>
              <a:buChar char="•"/>
              <a:defRPr/>
            </a:pPr>
            <a:r>
              <a:rPr lang="en-GB" sz="1600" dirty="0">
                <a:solidFill>
                  <a:schemeClr val="bg2">
                    <a:lumMod val="10000"/>
                  </a:schemeClr>
                </a:solidFill>
                <a:latin typeface="Tuffy" panose="020B0603060100000000" pitchFamily="34" charset="0"/>
              </a:rPr>
              <a:t>Play mental maths games including counting in different amounts, forwards and backwards.</a:t>
            </a:r>
          </a:p>
          <a:p>
            <a:pPr marL="342900" indent="-160338">
              <a:buFont typeface="Arial" panose="020B0604020202020204" pitchFamily="34" charset="0"/>
              <a:buChar char="•"/>
              <a:defRPr/>
            </a:pPr>
            <a:endParaRPr lang="en-GB" sz="1600" dirty="0">
              <a:solidFill>
                <a:schemeClr val="bg2">
                  <a:lumMod val="10000"/>
                </a:schemeClr>
              </a:solidFill>
              <a:latin typeface="Tuffy" panose="020B0603060100000000" pitchFamily="34" charset="0"/>
            </a:endParaRPr>
          </a:p>
          <a:p>
            <a:pPr marL="342900" indent="-160338">
              <a:buFont typeface="Arial" panose="020B0604020202020204" pitchFamily="34" charset="0"/>
              <a:buChar char="•"/>
              <a:defRPr/>
            </a:pPr>
            <a:r>
              <a:rPr lang="en-GB" sz="1600" dirty="0">
                <a:solidFill>
                  <a:schemeClr val="bg2">
                    <a:lumMod val="10000"/>
                  </a:schemeClr>
                </a:solidFill>
                <a:latin typeface="Tuffy" panose="020B0603060100000000" pitchFamily="34" charset="0"/>
              </a:rPr>
              <a:t>Encourage opportunities for telling the time.</a:t>
            </a:r>
          </a:p>
          <a:p>
            <a:pPr marL="342900" indent="-160338">
              <a:buFont typeface="Arial" panose="020B0604020202020204" pitchFamily="34" charset="0"/>
              <a:buChar char="•"/>
              <a:defRPr/>
            </a:pPr>
            <a:endParaRPr lang="en-GB" sz="1600" dirty="0">
              <a:solidFill>
                <a:schemeClr val="bg2">
                  <a:lumMod val="10000"/>
                </a:schemeClr>
              </a:solidFill>
              <a:latin typeface="Tuffy" panose="020B0603060100000000" pitchFamily="34" charset="0"/>
            </a:endParaRPr>
          </a:p>
          <a:p>
            <a:pPr marL="342900" indent="-160338">
              <a:buFont typeface="Arial" panose="020B0604020202020204" pitchFamily="34" charset="0"/>
              <a:buChar char="•"/>
              <a:defRPr/>
            </a:pPr>
            <a:r>
              <a:rPr lang="en-GB" sz="1600" dirty="0">
                <a:solidFill>
                  <a:schemeClr val="bg2">
                    <a:lumMod val="10000"/>
                  </a:schemeClr>
                </a:solidFill>
                <a:latin typeface="Tuffy" panose="020B0603060100000000" pitchFamily="34" charset="0"/>
              </a:rPr>
              <a:t>Encourage opportunities for counting coins and money e.g. finding amounts or calculating change when shopping.</a:t>
            </a:r>
          </a:p>
          <a:p>
            <a:pPr marL="342900" indent="-160338">
              <a:buFont typeface="Arial" panose="020B0604020202020204" pitchFamily="34" charset="0"/>
              <a:buChar char="•"/>
              <a:defRPr/>
            </a:pPr>
            <a:endParaRPr lang="en-GB" sz="1600" dirty="0">
              <a:solidFill>
                <a:schemeClr val="bg2">
                  <a:lumMod val="10000"/>
                </a:schemeClr>
              </a:solidFill>
              <a:latin typeface="Tuffy" panose="020B0603060100000000" pitchFamily="34" charset="0"/>
            </a:endParaRPr>
          </a:p>
          <a:p>
            <a:pPr marL="342900" indent="-160338">
              <a:buFont typeface="Arial" panose="020B0604020202020204" pitchFamily="34" charset="0"/>
              <a:buChar char="•"/>
              <a:defRPr/>
            </a:pPr>
            <a:r>
              <a:rPr lang="en-GB" sz="1600" dirty="0">
                <a:solidFill>
                  <a:schemeClr val="bg2">
                    <a:lumMod val="10000"/>
                  </a:schemeClr>
                </a:solidFill>
                <a:latin typeface="Tuffy" panose="020B0603060100000000" pitchFamily="34" charset="0"/>
              </a:rPr>
              <a:t>Look for numbers on street signs, car registrations and anywhere else.</a:t>
            </a:r>
          </a:p>
          <a:p>
            <a:pPr marL="342900" indent="-160338">
              <a:buFont typeface="Arial" panose="020B0604020202020204" pitchFamily="34" charset="0"/>
              <a:buChar char="•"/>
              <a:defRPr/>
            </a:pPr>
            <a:endParaRPr lang="en-GB" sz="1600" dirty="0">
              <a:solidFill>
                <a:schemeClr val="bg2">
                  <a:lumMod val="10000"/>
                </a:schemeClr>
              </a:solidFill>
              <a:latin typeface="Tuffy" panose="020B0603060100000000" pitchFamily="34" charset="0"/>
            </a:endParaRPr>
          </a:p>
          <a:p>
            <a:pPr marL="342900" indent="-160338">
              <a:buFont typeface="Arial" panose="020B0604020202020204" pitchFamily="34" charset="0"/>
              <a:buChar char="•"/>
              <a:defRPr/>
            </a:pPr>
            <a:r>
              <a:rPr lang="en-GB" sz="1600" dirty="0">
                <a:solidFill>
                  <a:schemeClr val="bg2">
                    <a:lumMod val="10000"/>
                  </a:schemeClr>
                </a:solidFill>
                <a:latin typeface="Tuffy" panose="020B0603060100000000" pitchFamily="34" charset="0"/>
              </a:rPr>
              <a:t>Look for examples of 2D and 3D shapes around the home.</a:t>
            </a:r>
          </a:p>
          <a:p>
            <a:pPr marL="342900" indent="-160338">
              <a:buFont typeface="Arial" panose="020B0604020202020204" pitchFamily="34" charset="0"/>
              <a:buChar char="•"/>
              <a:defRPr/>
            </a:pPr>
            <a:endParaRPr lang="en-GB" sz="1600" dirty="0">
              <a:solidFill>
                <a:schemeClr val="bg2">
                  <a:lumMod val="10000"/>
                </a:schemeClr>
              </a:solidFill>
              <a:latin typeface="Tuffy" panose="020B0603060100000000" pitchFamily="34" charset="0"/>
            </a:endParaRPr>
          </a:p>
          <a:p>
            <a:pPr marL="342900" indent="-160338">
              <a:buFont typeface="Arial" panose="020B0604020202020204" pitchFamily="34" charset="0"/>
              <a:buChar char="•"/>
              <a:defRPr/>
            </a:pPr>
            <a:r>
              <a:rPr lang="en-GB" sz="1600" dirty="0">
                <a:solidFill>
                  <a:schemeClr val="bg2">
                    <a:lumMod val="10000"/>
                  </a:schemeClr>
                </a:solidFill>
                <a:latin typeface="Tuffy" panose="020B0603060100000000" pitchFamily="34" charset="0"/>
              </a:rPr>
              <a:t>Identify, weigh or measure quantities and amounts in the kitchen or in recipes.</a:t>
            </a:r>
          </a:p>
          <a:p>
            <a:pPr marL="342900" indent="-160338">
              <a:buFont typeface="Arial" panose="020B0604020202020204" pitchFamily="34" charset="0"/>
              <a:buChar char="•"/>
              <a:defRPr/>
            </a:pPr>
            <a:endParaRPr lang="en-GB" sz="1600" dirty="0">
              <a:solidFill>
                <a:schemeClr val="bg2">
                  <a:lumMod val="10000"/>
                </a:schemeClr>
              </a:solidFill>
              <a:latin typeface="Tuffy" panose="020B0603060100000000" pitchFamily="34" charset="0"/>
            </a:endParaRPr>
          </a:p>
          <a:p>
            <a:pPr marL="342900" indent="-160338">
              <a:buFont typeface="Arial" panose="020B0604020202020204" pitchFamily="34" charset="0"/>
              <a:buChar char="•"/>
              <a:defRPr/>
            </a:pPr>
            <a:r>
              <a:rPr lang="en-GB" sz="1600" dirty="0">
                <a:solidFill>
                  <a:schemeClr val="bg2">
                    <a:lumMod val="10000"/>
                  </a:schemeClr>
                </a:solidFill>
                <a:latin typeface="Tuffy" panose="020B0603060100000000" pitchFamily="34" charset="0"/>
              </a:rPr>
              <a:t>Play games involving numbers or logic, such as dominoes, card games,</a:t>
            </a:r>
          </a:p>
          <a:p>
            <a:pPr marL="177800" indent="136525">
              <a:defRPr/>
            </a:pPr>
            <a:r>
              <a:rPr lang="en-GB" sz="1600" dirty="0">
                <a:solidFill>
                  <a:schemeClr val="bg2">
                    <a:lumMod val="10000"/>
                  </a:schemeClr>
                </a:solidFill>
                <a:latin typeface="Tuffy" panose="020B0603060100000000" pitchFamily="34" charset="0"/>
              </a:rPr>
              <a:t>draughts or chess.</a:t>
            </a:r>
          </a:p>
        </p:txBody>
      </p:sp>
      <p:sp>
        <p:nvSpPr>
          <p:cNvPr id="10" name="Rectangle 9">
            <a:extLst>
              <a:ext uri="{FF2B5EF4-FFF2-40B4-BE49-F238E27FC236}">
                <a16:creationId xmlns:a16="http://schemas.microsoft.com/office/drawing/2014/main" id="{1EC2CDED-C99E-41C6-B3EF-CF4257805B13}"/>
              </a:ext>
            </a:extLst>
          </p:cNvPr>
          <p:cNvSpPr/>
          <p:nvPr/>
        </p:nvSpPr>
        <p:spPr>
          <a:xfrm>
            <a:off x="352425" y="1255713"/>
            <a:ext cx="8429625" cy="5329237"/>
          </a:xfrm>
          <a:prstGeom prst="rect">
            <a:avLst/>
          </a:prstGeom>
          <a:solidFill>
            <a:schemeClr val="bg1"/>
          </a:solidFill>
          <a:ln w="76200">
            <a:noFill/>
          </a:ln>
        </p:spPr>
        <p:style>
          <a:lnRef idx="2">
            <a:schemeClr val="accent1">
              <a:shade val="50000"/>
            </a:schemeClr>
          </a:lnRef>
          <a:fillRef idx="1">
            <a:schemeClr val="accent1"/>
          </a:fillRef>
          <a:effectRef idx="0">
            <a:schemeClr val="accent1"/>
          </a:effectRef>
          <a:fontRef idx="minor">
            <a:schemeClr val="lt1"/>
          </a:fontRef>
        </p:style>
        <p:txBody>
          <a:bodyPr lIns="216000" tIns="216000" rIns="216000" bIns="216000"/>
          <a:lstStyle/>
          <a:p>
            <a:pPr marL="342900" indent="-160338">
              <a:buFont typeface="Arial" panose="020B0604020202020204" pitchFamily="34" charset="0"/>
              <a:buChar char="•"/>
              <a:defRPr/>
            </a:pPr>
            <a:r>
              <a:rPr lang="en-GB" sz="1600" dirty="0">
                <a:solidFill>
                  <a:schemeClr val="bg2">
                    <a:lumMod val="10000"/>
                  </a:schemeClr>
                </a:solidFill>
                <a:latin typeface="Tuffy" panose="020B0603060100000000" pitchFamily="34" charset="0"/>
              </a:rPr>
              <a:t>Play times tables games.</a:t>
            </a:r>
          </a:p>
          <a:p>
            <a:pPr marL="342900" indent="-160338">
              <a:buFont typeface="Arial" panose="020B0604020202020204" pitchFamily="34" charset="0"/>
              <a:buChar char="•"/>
              <a:defRPr/>
            </a:pPr>
            <a:endParaRPr lang="en-GB" sz="1600" dirty="0">
              <a:solidFill>
                <a:schemeClr val="bg2">
                  <a:lumMod val="10000"/>
                </a:schemeClr>
              </a:solidFill>
              <a:latin typeface="Tuffy" panose="020B0603060100000000" pitchFamily="34" charset="0"/>
            </a:endParaRPr>
          </a:p>
          <a:p>
            <a:pPr marL="342900" indent="-160338">
              <a:buFont typeface="Arial" panose="020B0604020202020204" pitchFamily="34" charset="0"/>
              <a:buChar char="•"/>
              <a:defRPr/>
            </a:pPr>
            <a:r>
              <a:rPr lang="en-GB" sz="1600" dirty="0">
                <a:solidFill>
                  <a:schemeClr val="bg2">
                    <a:lumMod val="10000"/>
                  </a:schemeClr>
                </a:solidFill>
                <a:latin typeface="Tuffy" panose="020B0603060100000000" pitchFamily="34" charset="0"/>
              </a:rPr>
              <a:t>Play mental maths games including counting in 2s, 5s, 10s and 3s, forwards and backwards.</a:t>
            </a:r>
          </a:p>
          <a:p>
            <a:pPr marL="342900" indent="-160338">
              <a:buFont typeface="Arial" panose="020B0604020202020204" pitchFamily="34" charset="0"/>
              <a:buChar char="•"/>
              <a:defRPr/>
            </a:pPr>
            <a:endParaRPr lang="en-GB" sz="1600" dirty="0">
              <a:solidFill>
                <a:schemeClr val="bg2">
                  <a:lumMod val="10000"/>
                </a:schemeClr>
              </a:solidFill>
              <a:latin typeface="Tuffy" panose="020B0603060100000000" pitchFamily="34" charset="0"/>
            </a:endParaRPr>
          </a:p>
          <a:p>
            <a:pPr marL="342900" indent="-160338">
              <a:buFont typeface="Arial" panose="020B0604020202020204" pitchFamily="34" charset="0"/>
              <a:buChar char="•"/>
              <a:defRPr/>
            </a:pPr>
            <a:r>
              <a:rPr lang="en-GB" sz="1600" dirty="0">
                <a:solidFill>
                  <a:schemeClr val="bg2">
                    <a:lumMod val="10000"/>
                  </a:schemeClr>
                </a:solidFill>
                <a:latin typeface="Tuffy" panose="020B0603060100000000" pitchFamily="34" charset="0"/>
              </a:rPr>
              <a:t>Count on and back in 10s from any number (4, 14, 24, 34, 44, 54 </a:t>
            </a:r>
            <a:r>
              <a:rPr lang="en-GB" sz="1600" dirty="0" err="1">
                <a:solidFill>
                  <a:schemeClr val="bg2">
                    <a:lumMod val="10000"/>
                  </a:schemeClr>
                </a:solidFill>
                <a:latin typeface="Tuffy" panose="020B0603060100000000" pitchFamily="34" charset="0"/>
              </a:rPr>
              <a:t>e.t.c</a:t>
            </a:r>
            <a:r>
              <a:rPr lang="en-GB" sz="1600" dirty="0">
                <a:solidFill>
                  <a:schemeClr val="bg2">
                    <a:lumMod val="10000"/>
                  </a:schemeClr>
                </a:solidFill>
                <a:latin typeface="Tuffy" panose="020B0603060100000000" pitchFamily="34" charset="0"/>
              </a:rPr>
              <a:t>)</a:t>
            </a:r>
          </a:p>
          <a:p>
            <a:pPr marL="182562">
              <a:defRPr/>
            </a:pPr>
            <a:endParaRPr lang="en-GB" sz="1600" dirty="0">
              <a:solidFill>
                <a:schemeClr val="bg2">
                  <a:lumMod val="10000"/>
                </a:schemeClr>
              </a:solidFill>
              <a:latin typeface="Tuffy" panose="020B0603060100000000" pitchFamily="34" charset="0"/>
            </a:endParaRPr>
          </a:p>
          <a:p>
            <a:pPr marL="342900" indent="-160338">
              <a:buFont typeface="Arial" panose="020B0604020202020204" pitchFamily="34" charset="0"/>
              <a:buChar char="•"/>
              <a:defRPr/>
            </a:pPr>
            <a:r>
              <a:rPr lang="en-GB" sz="1600" dirty="0">
                <a:solidFill>
                  <a:schemeClr val="bg2">
                    <a:lumMod val="10000"/>
                  </a:schemeClr>
                </a:solidFill>
                <a:latin typeface="Tuffy" panose="020B0603060100000000" pitchFamily="34" charset="0"/>
              </a:rPr>
              <a:t>Encourage opportunities for telling the time (o’clock, half past, quarter to, quarter past and then to 5 minutes)</a:t>
            </a:r>
          </a:p>
          <a:p>
            <a:pPr marL="342900" indent="-160338">
              <a:buFont typeface="Arial" panose="020B0604020202020204" pitchFamily="34" charset="0"/>
              <a:buChar char="•"/>
              <a:defRPr/>
            </a:pPr>
            <a:endParaRPr lang="en-GB" sz="1600" dirty="0">
              <a:solidFill>
                <a:schemeClr val="bg2">
                  <a:lumMod val="10000"/>
                </a:schemeClr>
              </a:solidFill>
              <a:latin typeface="Tuffy" panose="020B0603060100000000" pitchFamily="34" charset="0"/>
            </a:endParaRPr>
          </a:p>
          <a:p>
            <a:pPr marL="342900" indent="-160338">
              <a:buFont typeface="Arial" panose="020B0604020202020204" pitchFamily="34" charset="0"/>
              <a:buChar char="•"/>
              <a:defRPr/>
            </a:pPr>
            <a:r>
              <a:rPr lang="en-GB" sz="1600" dirty="0">
                <a:solidFill>
                  <a:schemeClr val="bg2">
                    <a:lumMod val="10000"/>
                  </a:schemeClr>
                </a:solidFill>
                <a:latin typeface="Tuffy" panose="020B0603060100000000" pitchFamily="34" charset="0"/>
              </a:rPr>
              <a:t>Encourage opportunities for counting coins and money e.g. finding amounts or calculating change when shopping.</a:t>
            </a:r>
          </a:p>
          <a:p>
            <a:pPr marL="182562">
              <a:defRPr/>
            </a:pPr>
            <a:endParaRPr lang="en-GB" sz="1600" dirty="0">
              <a:solidFill>
                <a:schemeClr val="bg2">
                  <a:lumMod val="10000"/>
                </a:schemeClr>
              </a:solidFill>
              <a:latin typeface="Tuffy" panose="020B0603060100000000" pitchFamily="34" charset="0"/>
            </a:endParaRPr>
          </a:p>
          <a:p>
            <a:pPr marL="342900" indent="-160338">
              <a:buFont typeface="Arial" panose="020B0604020202020204" pitchFamily="34" charset="0"/>
              <a:buChar char="•"/>
              <a:defRPr/>
            </a:pPr>
            <a:r>
              <a:rPr lang="en-GB" sz="1600" dirty="0">
                <a:solidFill>
                  <a:schemeClr val="bg2">
                    <a:lumMod val="10000"/>
                  </a:schemeClr>
                </a:solidFill>
                <a:latin typeface="Tuffy" panose="020B0603060100000000" pitchFamily="34" charset="0"/>
              </a:rPr>
              <a:t>Look for examples of 2D and 3D shapes around the home. Can they identify them? </a:t>
            </a:r>
          </a:p>
          <a:p>
            <a:pPr marL="342900" indent="-160338">
              <a:buFont typeface="Arial" panose="020B0604020202020204" pitchFamily="34" charset="0"/>
              <a:buChar char="•"/>
              <a:defRPr/>
            </a:pPr>
            <a:endParaRPr lang="en-GB" sz="1600" dirty="0">
              <a:solidFill>
                <a:schemeClr val="bg2">
                  <a:lumMod val="10000"/>
                </a:schemeClr>
              </a:solidFill>
              <a:latin typeface="Tuffy" panose="020B0603060100000000" pitchFamily="34" charset="0"/>
            </a:endParaRPr>
          </a:p>
          <a:p>
            <a:pPr marL="342900" indent="-160338">
              <a:buFont typeface="Arial" panose="020B0604020202020204" pitchFamily="34" charset="0"/>
              <a:buChar char="•"/>
              <a:defRPr/>
            </a:pPr>
            <a:r>
              <a:rPr lang="en-GB" sz="1600" dirty="0">
                <a:solidFill>
                  <a:schemeClr val="bg2">
                    <a:lumMod val="10000"/>
                  </a:schemeClr>
                </a:solidFill>
                <a:latin typeface="Tuffy" panose="020B0603060100000000" pitchFamily="34" charset="0"/>
              </a:rPr>
              <a:t>Identify, weigh or measure quantities and amounts in the kitchen or in recipes.</a:t>
            </a:r>
          </a:p>
          <a:p>
            <a:pPr marL="342900" indent="-160338">
              <a:buFont typeface="Arial" panose="020B0604020202020204" pitchFamily="34" charset="0"/>
              <a:buChar char="•"/>
              <a:defRPr/>
            </a:pPr>
            <a:endParaRPr lang="en-GB" sz="1600" dirty="0">
              <a:solidFill>
                <a:schemeClr val="bg2">
                  <a:lumMod val="10000"/>
                </a:schemeClr>
              </a:solidFill>
              <a:latin typeface="Tuffy" panose="020B0603060100000000" pitchFamily="34" charset="0"/>
            </a:endParaRPr>
          </a:p>
          <a:p>
            <a:pPr marL="342900" indent="-160338">
              <a:buFont typeface="Arial" panose="020B0604020202020204" pitchFamily="34" charset="0"/>
              <a:buChar char="•"/>
              <a:defRPr/>
            </a:pPr>
            <a:r>
              <a:rPr lang="en-GB" sz="1600" dirty="0">
                <a:solidFill>
                  <a:schemeClr val="bg2">
                    <a:lumMod val="10000"/>
                  </a:schemeClr>
                </a:solidFill>
                <a:latin typeface="Tuffy" panose="020B0603060100000000" pitchFamily="34" charset="0"/>
              </a:rPr>
              <a:t>Play games involving numbers or logic, such as dominoes, card games,</a:t>
            </a:r>
          </a:p>
          <a:p>
            <a:pPr marL="177800" indent="136525">
              <a:defRPr/>
            </a:pPr>
            <a:r>
              <a:rPr lang="en-GB" sz="1600" dirty="0">
                <a:solidFill>
                  <a:schemeClr val="bg2">
                    <a:lumMod val="10000"/>
                  </a:schemeClr>
                </a:solidFill>
                <a:latin typeface="Tuffy" panose="020B0603060100000000" pitchFamily="34" charset="0"/>
              </a:rPr>
              <a:t>draughts or chess.</a:t>
            </a:r>
          </a:p>
        </p:txBody>
      </p:sp>
      <p:sp>
        <p:nvSpPr>
          <p:cNvPr id="11" name="Oval 10">
            <a:hlinkClick r:id="" action="ppaction://hlinkshowjump?jump=nextslide"/>
            <a:extLst>
              <a:ext uri="{FF2B5EF4-FFF2-40B4-BE49-F238E27FC236}">
                <a16:creationId xmlns:a16="http://schemas.microsoft.com/office/drawing/2014/main" id="{56CFC813-2258-4F0F-9421-B2D8E4C842C0}"/>
              </a:ext>
            </a:extLst>
          </p:cNvPr>
          <p:cNvSpPr/>
          <p:nvPr/>
        </p:nvSpPr>
        <p:spPr>
          <a:xfrm>
            <a:off x="8226425" y="5930900"/>
            <a:ext cx="755650" cy="757238"/>
          </a:xfrm>
          <a:prstGeom prst="ellipse">
            <a:avLst/>
          </a:prstGeom>
          <a:solidFill>
            <a:srgbClr val="E34192"/>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defRPr/>
            </a:pPr>
            <a:r>
              <a:rPr lang="en-GB" sz="1000" dirty="0">
                <a:solidFill>
                  <a:schemeClr val="bg1"/>
                </a:solidFill>
                <a:latin typeface="Tuffy" panose="020B0603060100000000" pitchFamily="34" charset="0"/>
              </a:rPr>
              <a:t>next page</a:t>
            </a:r>
          </a:p>
        </p:txBody>
      </p:sp>
      <p:sp>
        <p:nvSpPr>
          <p:cNvPr id="13" name="Oval 12">
            <a:hlinkClick r:id="rId3" action="ppaction://hlinksldjump"/>
            <a:extLst>
              <a:ext uri="{FF2B5EF4-FFF2-40B4-BE49-F238E27FC236}">
                <a16:creationId xmlns:a16="http://schemas.microsoft.com/office/drawing/2014/main" id="{F66D7067-D165-4C96-9CD8-306D2DE78C74}"/>
              </a:ext>
            </a:extLst>
          </p:cNvPr>
          <p:cNvSpPr/>
          <p:nvPr/>
        </p:nvSpPr>
        <p:spPr>
          <a:xfrm>
            <a:off x="8226425" y="5065713"/>
            <a:ext cx="755650" cy="757237"/>
          </a:xfrm>
          <a:prstGeom prst="ellipse">
            <a:avLst/>
          </a:prstGeom>
          <a:solidFill>
            <a:srgbClr val="FF99CC"/>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defRPr/>
            </a:pPr>
            <a:r>
              <a:rPr lang="en-GB" sz="1000" dirty="0">
                <a:solidFill>
                  <a:schemeClr val="bg1"/>
                </a:solidFill>
                <a:latin typeface="Tuffy" panose="020B0603060100000000" pitchFamily="34" charset="0"/>
              </a:rPr>
              <a:t>chapter</a:t>
            </a:r>
          </a:p>
          <a:p>
            <a:pPr algn="ctr">
              <a:defRPr/>
            </a:pPr>
            <a:r>
              <a:rPr lang="en-GB" sz="1000" dirty="0">
                <a:solidFill>
                  <a:schemeClr val="bg1"/>
                </a:solidFill>
                <a:latin typeface="Tuffy" panose="020B0603060100000000" pitchFamily="34" charset="0"/>
              </a:rPr>
              <a:t>menu</a:t>
            </a:r>
          </a:p>
        </p:txBody>
      </p:sp>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7"/>
                    </p:tgtEl>
                  </p:cond>
                </p:stCondLst>
                <p:endSync evt="end" delay="0">
                  <p:rtn val="all"/>
                </p:endSync>
                <p:childTnLst>
                  <p:par>
                    <p:cTn id="3" fill="hold" nodeType="clickPar">
                      <p:stCondLst>
                        <p:cond delay="0"/>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childTnLst>
              </p:cTn>
              <p:nextCondLst>
                <p:cond evt="onClick" delay="0">
                  <p:tgtEl>
                    <p:spTgt spid="7"/>
                  </p:tgtEl>
                </p:cond>
              </p:nextCondLst>
            </p:seq>
          </p:childTnLst>
        </p:cTn>
      </p:par>
    </p:tnLst>
    <p:bldLst>
      <p:bldP spid="10"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accent4"/>
        </a:solidFill>
        <a:effectLst/>
      </p:bgPr>
    </p:bg>
    <p:spTree>
      <p:nvGrpSpPr>
        <p:cNvPr id="1" name=""/>
        <p:cNvGrpSpPr/>
        <p:nvPr/>
      </p:nvGrpSpPr>
      <p:grpSpPr>
        <a:xfrm>
          <a:off x="0" y="0"/>
          <a:ext cx="0" cy="0"/>
          <a:chOff x="0" y="0"/>
          <a:chExt cx="0" cy="0"/>
        </a:xfrm>
      </p:grpSpPr>
      <p:sp>
        <p:nvSpPr>
          <p:cNvPr id="2" name="TextBox 1"/>
          <p:cNvSpPr txBox="1"/>
          <p:nvPr/>
        </p:nvSpPr>
        <p:spPr>
          <a:xfrm>
            <a:off x="565265" y="739833"/>
            <a:ext cx="8021782" cy="4524315"/>
          </a:xfrm>
          <a:prstGeom prst="rect">
            <a:avLst/>
          </a:prstGeom>
          <a:noFill/>
        </p:spPr>
        <p:txBody>
          <a:bodyPr wrap="square" rtlCol="0">
            <a:spAutoFit/>
          </a:bodyPr>
          <a:lstStyle/>
          <a:p>
            <a:pPr algn="ctr"/>
            <a:r>
              <a:rPr lang="en-GB" sz="4800" dirty="0"/>
              <a:t>Thank You for your time!</a:t>
            </a:r>
          </a:p>
          <a:p>
            <a:pPr algn="ctr"/>
            <a:endParaRPr lang="en-GB" sz="4800" dirty="0"/>
          </a:p>
          <a:p>
            <a:pPr algn="ctr"/>
            <a:endParaRPr lang="en-GB" sz="4800" dirty="0"/>
          </a:p>
          <a:p>
            <a:pPr algn="ctr"/>
            <a:endParaRPr lang="en-GB" sz="4800" dirty="0"/>
          </a:p>
          <a:p>
            <a:pPr algn="ctr"/>
            <a:endParaRPr lang="en-GB" sz="4800" dirty="0"/>
          </a:p>
          <a:p>
            <a:pPr algn="ctr"/>
            <a:r>
              <a:rPr lang="en-GB" sz="4800" dirty="0"/>
              <a:t>Any Questions, please just ask. </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23A7F9"/>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777EA546-879A-4B4E-B648-7248FD9EC7AC}"/>
              </a:ext>
            </a:extLst>
          </p:cNvPr>
          <p:cNvSpPr/>
          <p:nvPr/>
        </p:nvSpPr>
        <p:spPr>
          <a:xfrm>
            <a:off x="355600" y="1177925"/>
            <a:ext cx="8429625" cy="5329238"/>
          </a:xfrm>
          <a:prstGeom prst="rect">
            <a:avLst/>
          </a:prstGeom>
          <a:solidFill>
            <a:schemeClr val="bg1"/>
          </a:solidFill>
          <a:ln w="76200">
            <a:noFill/>
          </a:ln>
        </p:spPr>
        <p:style>
          <a:lnRef idx="2">
            <a:schemeClr val="accent1">
              <a:shade val="50000"/>
            </a:schemeClr>
          </a:lnRef>
          <a:fillRef idx="1">
            <a:schemeClr val="accent1"/>
          </a:fillRef>
          <a:effectRef idx="0">
            <a:schemeClr val="accent1"/>
          </a:effectRef>
          <a:fontRef idx="minor">
            <a:schemeClr val="lt1"/>
          </a:fontRef>
        </p:style>
        <p:txBody>
          <a:bodyPr lIns="216000" tIns="216000" rIns="216000" bIns="216000"/>
          <a:lstStyle/>
          <a:p>
            <a:pPr marL="182562">
              <a:defRPr/>
            </a:pPr>
            <a:r>
              <a:rPr lang="en-GB" sz="1600" dirty="0">
                <a:solidFill>
                  <a:schemeClr val="bg2">
                    <a:lumMod val="10000"/>
                  </a:schemeClr>
                </a:solidFill>
                <a:latin typeface="Tuffy" panose="020B0603060100000000" pitchFamily="34" charset="0"/>
              </a:rPr>
              <a:t>At the end of Year 2, children will take assessments in:</a:t>
            </a:r>
          </a:p>
          <a:p>
            <a:pPr marL="182562">
              <a:defRPr/>
            </a:pPr>
            <a:endParaRPr lang="en-GB" sz="1600" dirty="0">
              <a:solidFill>
                <a:schemeClr val="bg2">
                  <a:lumMod val="10000"/>
                </a:schemeClr>
              </a:solidFill>
              <a:latin typeface="Tuffy" panose="020B0603060100000000" pitchFamily="34" charset="0"/>
            </a:endParaRPr>
          </a:p>
          <a:p>
            <a:pPr marL="466725" indent="-195263">
              <a:buFont typeface="Arial" panose="020B0604020202020204" pitchFamily="34" charset="0"/>
              <a:buChar char="•"/>
              <a:defRPr/>
            </a:pPr>
            <a:r>
              <a:rPr lang="en-GB" sz="1600" dirty="0">
                <a:solidFill>
                  <a:schemeClr val="bg2">
                    <a:lumMod val="10000"/>
                  </a:schemeClr>
                </a:solidFill>
                <a:latin typeface="Tuffy" panose="020B0603060100000000" pitchFamily="34" charset="0"/>
              </a:rPr>
              <a:t>Reading</a:t>
            </a:r>
          </a:p>
          <a:p>
            <a:pPr marL="271462">
              <a:defRPr/>
            </a:pPr>
            <a:endParaRPr lang="en-GB" sz="1600" dirty="0">
              <a:solidFill>
                <a:schemeClr val="bg2">
                  <a:lumMod val="10000"/>
                </a:schemeClr>
              </a:solidFill>
              <a:latin typeface="Tuffy" panose="020B0603060100000000" pitchFamily="34" charset="0"/>
            </a:endParaRPr>
          </a:p>
          <a:p>
            <a:pPr marL="466725" indent="-195263">
              <a:buFont typeface="Arial" panose="020B0604020202020204" pitchFamily="34" charset="0"/>
              <a:buChar char="•"/>
              <a:defRPr/>
            </a:pPr>
            <a:r>
              <a:rPr lang="en-GB" sz="1600" dirty="0">
                <a:solidFill>
                  <a:schemeClr val="bg2">
                    <a:lumMod val="10000"/>
                  </a:schemeClr>
                </a:solidFill>
                <a:latin typeface="Tuffy" panose="020B0603060100000000" pitchFamily="34" charset="0"/>
              </a:rPr>
              <a:t>Maths</a:t>
            </a:r>
          </a:p>
          <a:p>
            <a:pPr marL="466725" indent="-195263">
              <a:buFont typeface="Arial" panose="020B0604020202020204" pitchFamily="34" charset="0"/>
              <a:buChar char="•"/>
              <a:defRPr/>
            </a:pPr>
            <a:endParaRPr lang="en-GB" sz="1600" dirty="0">
              <a:solidFill>
                <a:schemeClr val="bg2">
                  <a:lumMod val="10000"/>
                </a:schemeClr>
              </a:solidFill>
              <a:latin typeface="Tuffy" panose="020B0603060100000000" pitchFamily="34" charset="0"/>
            </a:endParaRPr>
          </a:p>
          <a:p>
            <a:pPr marL="271462">
              <a:defRPr/>
            </a:pPr>
            <a:r>
              <a:rPr lang="en-GB" sz="1600" dirty="0">
                <a:solidFill>
                  <a:schemeClr val="bg2">
                    <a:lumMod val="10000"/>
                  </a:schemeClr>
                </a:solidFill>
                <a:latin typeface="Tuffy" panose="020B0603060100000000" pitchFamily="34" charset="0"/>
              </a:rPr>
              <a:t>Your child’s school may also decide to administer the optional English: Grammar, Punctuation and Spelling SAT assessment in order to inform their teacher-assessed level in Writing. </a:t>
            </a:r>
          </a:p>
          <a:p>
            <a:pPr marL="182562">
              <a:defRPr/>
            </a:pPr>
            <a:endParaRPr lang="en-GB" sz="1600" dirty="0">
              <a:solidFill>
                <a:schemeClr val="bg2">
                  <a:lumMod val="10000"/>
                </a:schemeClr>
              </a:solidFill>
              <a:latin typeface="Tuffy" panose="020B0603060100000000" pitchFamily="34" charset="0"/>
            </a:endParaRPr>
          </a:p>
          <a:p>
            <a:pPr marL="182562">
              <a:defRPr/>
            </a:pPr>
            <a:r>
              <a:rPr lang="en-GB" sz="1600" dirty="0">
                <a:solidFill>
                  <a:schemeClr val="bg2">
                    <a:lumMod val="10000"/>
                  </a:schemeClr>
                </a:solidFill>
                <a:latin typeface="Tuffy" panose="020B0603060100000000" pitchFamily="34" charset="0"/>
              </a:rPr>
              <a:t>All assessment are due to take place in May this year. </a:t>
            </a:r>
          </a:p>
        </p:txBody>
      </p:sp>
      <p:sp>
        <p:nvSpPr>
          <p:cNvPr id="9" name="Rectangle 8">
            <a:extLst>
              <a:ext uri="{FF2B5EF4-FFF2-40B4-BE49-F238E27FC236}">
                <a16:creationId xmlns:a16="http://schemas.microsoft.com/office/drawing/2014/main" id="{7949385F-502F-4246-95E4-62E19EFD3DB1}"/>
              </a:ext>
            </a:extLst>
          </p:cNvPr>
          <p:cNvSpPr/>
          <p:nvPr/>
        </p:nvSpPr>
        <p:spPr>
          <a:xfrm>
            <a:off x="366713" y="354013"/>
            <a:ext cx="8420100" cy="715962"/>
          </a:xfrm>
          <a:prstGeom prst="rect">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8196" name="Rectangle 3">
            <a:extLst>
              <a:ext uri="{FF2B5EF4-FFF2-40B4-BE49-F238E27FC236}">
                <a16:creationId xmlns:a16="http://schemas.microsoft.com/office/drawing/2014/main" id="{A79B4FCE-7984-40BD-BB74-3F7F8732F93E}"/>
              </a:ext>
            </a:extLst>
          </p:cNvPr>
          <p:cNvSpPr>
            <a:spLocks noChangeArrowheads="1"/>
          </p:cNvSpPr>
          <p:nvPr/>
        </p:nvSpPr>
        <p:spPr bwMode="auto">
          <a:xfrm>
            <a:off x="407988" y="401638"/>
            <a:ext cx="4827587"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prstDash val="dash"/>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en-GB" altLang="en-US" sz="3600" b="1">
                <a:solidFill>
                  <a:schemeClr val="bg1"/>
                </a:solidFill>
                <a:latin typeface="Tuffy" pitchFamily="34" charset="0"/>
              </a:rPr>
              <a:t>The SAT Assessments</a:t>
            </a:r>
          </a:p>
        </p:txBody>
      </p:sp>
      <p:sp>
        <p:nvSpPr>
          <p:cNvPr id="4" name="see all button">
            <a:extLst>
              <a:ext uri="{FF2B5EF4-FFF2-40B4-BE49-F238E27FC236}">
                <a16:creationId xmlns:a16="http://schemas.microsoft.com/office/drawing/2014/main" id="{F41B88FE-2F1F-4147-8DC6-994125289164}"/>
              </a:ext>
            </a:extLst>
          </p:cNvPr>
          <p:cNvSpPr/>
          <p:nvPr/>
        </p:nvSpPr>
        <p:spPr>
          <a:xfrm>
            <a:off x="8226425" y="168275"/>
            <a:ext cx="755650" cy="757238"/>
          </a:xfrm>
          <a:prstGeom prst="ellipse">
            <a:avLst/>
          </a:prstGeom>
          <a:solidFill>
            <a:schemeClr val="bg1"/>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defRPr/>
            </a:pPr>
            <a:r>
              <a:rPr lang="en-GB" sz="1000" dirty="0">
                <a:solidFill>
                  <a:srgbClr val="23A7F9"/>
                </a:solidFill>
                <a:latin typeface="Tuffy" panose="020B0603060100000000" pitchFamily="34" charset="0"/>
              </a:rPr>
              <a:t>click to see all text</a:t>
            </a:r>
          </a:p>
        </p:txBody>
      </p:sp>
      <p:pic>
        <p:nvPicPr>
          <p:cNvPr id="8198" name="Picture 14">
            <a:extLst>
              <a:ext uri="{FF2B5EF4-FFF2-40B4-BE49-F238E27FC236}">
                <a16:creationId xmlns:a16="http://schemas.microsoft.com/office/drawing/2014/main" id="{7499CC80-916C-4AB1-9646-87B4FABA345F}"/>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1913" y="6716713"/>
            <a:ext cx="582612" cy="84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Rectangle 11">
            <a:extLst>
              <a:ext uri="{FF2B5EF4-FFF2-40B4-BE49-F238E27FC236}">
                <a16:creationId xmlns:a16="http://schemas.microsoft.com/office/drawing/2014/main" id="{50BCCBD0-D39A-4FF0-A13A-E660CDEB7A38}"/>
              </a:ext>
            </a:extLst>
          </p:cNvPr>
          <p:cNvSpPr/>
          <p:nvPr/>
        </p:nvSpPr>
        <p:spPr>
          <a:xfrm>
            <a:off x="354013" y="1177925"/>
            <a:ext cx="8429625" cy="5329238"/>
          </a:xfrm>
          <a:prstGeom prst="rect">
            <a:avLst/>
          </a:prstGeom>
          <a:solidFill>
            <a:schemeClr val="bg1"/>
          </a:solidFill>
          <a:ln w="76200">
            <a:noFill/>
          </a:ln>
        </p:spPr>
        <p:style>
          <a:lnRef idx="2">
            <a:schemeClr val="accent1">
              <a:shade val="50000"/>
            </a:schemeClr>
          </a:lnRef>
          <a:fillRef idx="1">
            <a:schemeClr val="accent1"/>
          </a:fillRef>
          <a:effectRef idx="0">
            <a:schemeClr val="accent1"/>
          </a:effectRef>
          <a:fontRef idx="minor">
            <a:schemeClr val="lt1"/>
          </a:fontRef>
        </p:style>
        <p:txBody>
          <a:bodyPr lIns="216000" tIns="216000" rIns="216000" bIns="216000"/>
          <a:lstStyle/>
          <a:p>
            <a:pPr marL="182562">
              <a:defRPr/>
            </a:pPr>
            <a:r>
              <a:rPr lang="en-GB" sz="1600" dirty="0">
                <a:solidFill>
                  <a:schemeClr val="bg2">
                    <a:lumMod val="10000"/>
                  </a:schemeClr>
                </a:solidFill>
                <a:latin typeface="Tuffy" panose="020B0603060100000000" pitchFamily="34" charset="0"/>
              </a:rPr>
              <a:t>At the end of Year 2, children will take assessments in:</a:t>
            </a:r>
          </a:p>
          <a:p>
            <a:pPr marL="182562">
              <a:defRPr/>
            </a:pPr>
            <a:endParaRPr lang="en-GB" sz="1600" dirty="0">
              <a:solidFill>
                <a:schemeClr val="bg2">
                  <a:lumMod val="10000"/>
                </a:schemeClr>
              </a:solidFill>
              <a:latin typeface="Tuffy" panose="020B0603060100000000" pitchFamily="34" charset="0"/>
            </a:endParaRPr>
          </a:p>
          <a:p>
            <a:pPr marL="466725" indent="-195263">
              <a:buFont typeface="Arial" panose="020B0604020202020204" pitchFamily="34" charset="0"/>
              <a:buChar char="•"/>
              <a:defRPr/>
            </a:pPr>
            <a:r>
              <a:rPr lang="en-GB" sz="1600" dirty="0">
                <a:solidFill>
                  <a:schemeClr val="bg2">
                    <a:lumMod val="10000"/>
                  </a:schemeClr>
                </a:solidFill>
                <a:latin typeface="Tuffy" panose="020B0603060100000000" pitchFamily="34" charset="0"/>
              </a:rPr>
              <a:t>Reading</a:t>
            </a:r>
          </a:p>
          <a:p>
            <a:pPr marL="271462">
              <a:defRPr/>
            </a:pPr>
            <a:endParaRPr lang="en-GB" sz="1600" dirty="0">
              <a:solidFill>
                <a:schemeClr val="bg2">
                  <a:lumMod val="10000"/>
                </a:schemeClr>
              </a:solidFill>
              <a:latin typeface="Tuffy" panose="020B0603060100000000" pitchFamily="34" charset="0"/>
            </a:endParaRPr>
          </a:p>
          <a:p>
            <a:pPr marL="466725" indent="-195263">
              <a:buFont typeface="Arial" panose="020B0604020202020204" pitchFamily="34" charset="0"/>
              <a:buChar char="•"/>
              <a:defRPr/>
            </a:pPr>
            <a:r>
              <a:rPr lang="en-GB" sz="1600" dirty="0">
                <a:solidFill>
                  <a:schemeClr val="bg2">
                    <a:lumMod val="10000"/>
                  </a:schemeClr>
                </a:solidFill>
                <a:latin typeface="Tuffy" panose="020B0603060100000000" pitchFamily="34" charset="0"/>
              </a:rPr>
              <a:t>Maths</a:t>
            </a:r>
          </a:p>
          <a:p>
            <a:pPr marL="466725" indent="-195263">
              <a:buFont typeface="Arial" panose="020B0604020202020204" pitchFamily="34" charset="0"/>
              <a:buChar char="•"/>
              <a:defRPr/>
            </a:pPr>
            <a:endParaRPr lang="en-GB" sz="1600" dirty="0">
              <a:solidFill>
                <a:schemeClr val="bg2">
                  <a:lumMod val="10000"/>
                </a:schemeClr>
              </a:solidFill>
              <a:latin typeface="Tuffy" panose="020B0603060100000000" pitchFamily="34" charset="0"/>
            </a:endParaRPr>
          </a:p>
          <a:p>
            <a:pPr marL="271462">
              <a:defRPr/>
            </a:pPr>
            <a:r>
              <a:rPr lang="en-GB" sz="1600" dirty="0">
                <a:solidFill>
                  <a:schemeClr val="bg2">
                    <a:lumMod val="10000"/>
                  </a:schemeClr>
                </a:solidFill>
                <a:latin typeface="Tuffy" panose="020B0603060100000000" pitchFamily="34" charset="0"/>
              </a:rPr>
              <a:t>We have decided not to administer the optional English: Grammar, Punctuation and Spelling SAT assessment. We will assess grammar, punctuation and reading through teacher assessment </a:t>
            </a:r>
            <a:r>
              <a:rPr lang="en-GB" sz="1600">
                <a:solidFill>
                  <a:schemeClr val="bg2">
                    <a:lumMod val="10000"/>
                  </a:schemeClr>
                </a:solidFill>
                <a:latin typeface="Tuffy" panose="020B0603060100000000" pitchFamily="34" charset="0"/>
              </a:rPr>
              <a:t>of writing.</a:t>
            </a:r>
            <a:endParaRPr lang="en-GB" sz="1600" dirty="0">
              <a:solidFill>
                <a:schemeClr val="bg2">
                  <a:lumMod val="10000"/>
                </a:schemeClr>
              </a:solidFill>
              <a:latin typeface="Tuffy" panose="020B0603060100000000" pitchFamily="34" charset="0"/>
            </a:endParaRPr>
          </a:p>
          <a:p>
            <a:pPr marL="182562">
              <a:defRPr/>
            </a:pPr>
            <a:endParaRPr lang="en-GB" sz="1600" dirty="0">
              <a:solidFill>
                <a:schemeClr val="bg2">
                  <a:lumMod val="10000"/>
                </a:schemeClr>
              </a:solidFill>
              <a:latin typeface="Tuffy" panose="020B0603060100000000" pitchFamily="34" charset="0"/>
            </a:endParaRPr>
          </a:p>
          <a:p>
            <a:pPr marL="182562">
              <a:defRPr/>
            </a:pPr>
            <a:r>
              <a:rPr lang="en-GB" sz="1600" dirty="0">
                <a:solidFill>
                  <a:schemeClr val="bg2">
                    <a:lumMod val="10000"/>
                  </a:schemeClr>
                </a:solidFill>
                <a:latin typeface="Tuffy" panose="020B0603060100000000" pitchFamily="34" charset="0"/>
              </a:rPr>
              <a:t>All assessments are due to take place in May this year. </a:t>
            </a:r>
          </a:p>
        </p:txBody>
      </p:sp>
      <p:sp>
        <p:nvSpPr>
          <p:cNvPr id="10" name="Oval 9">
            <a:hlinkClick r:id="" action="ppaction://hlinkshowjump?jump=nextslide"/>
            <a:extLst>
              <a:ext uri="{FF2B5EF4-FFF2-40B4-BE49-F238E27FC236}">
                <a16:creationId xmlns:a16="http://schemas.microsoft.com/office/drawing/2014/main" id="{16D026A2-63E9-4153-9B15-92E9B699413C}"/>
              </a:ext>
            </a:extLst>
          </p:cNvPr>
          <p:cNvSpPr/>
          <p:nvPr/>
        </p:nvSpPr>
        <p:spPr>
          <a:xfrm>
            <a:off x="8226425" y="5930900"/>
            <a:ext cx="755650" cy="757238"/>
          </a:xfrm>
          <a:prstGeom prst="ellipse">
            <a:avLst/>
          </a:prstGeom>
          <a:solidFill>
            <a:srgbClr val="23A7F9"/>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defRPr/>
            </a:pPr>
            <a:r>
              <a:rPr lang="en-GB" sz="1000" dirty="0">
                <a:solidFill>
                  <a:schemeClr val="bg1"/>
                </a:solidFill>
                <a:latin typeface="Tuffy" panose="020B0603060100000000" pitchFamily="34" charset="0"/>
              </a:rPr>
              <a:t>next page</a:t>
            </a:r>
          </a:p>
        </p:txBody>
      </p:sp>
      <p:sp>
        <p:nvSpPr>
          <p:cNvPr id="13" name="Oval 12">
            <a:hlinkClick r:id="rId3" action="ppaction://hlinksldjump"/>
            <a:extLst>
              <a:ext uri="{FF2B5EF4-FFF2-40B4-BE49-F238E27FC236}">
                <a16:creationId xmlns:a16="http://schemas.microsoft.com/office/drawing/2014/main" id="{8123BD50-1666-4CDA-803D-AA1897F200BF}"/>
              </a:ext>
            </a:extLst>
          </p:cNvPr>
          <p:cNvSpPr/>
          <p:nvPr/>
        </p:nvSpPr>
        <p:spPr>
          <a:xfrm>
            <a:off x="8226425" y="5065713"/>
            <a:ext cx="755650" cy="757237"/>
          </a:xfrm>
          <a:prstGeom prst="ellipse">
            <a:avLst/>
          </a:prstGeom>
          <a:solidFill>
            <a:srgbClr val="66CCFF"/>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defRPr/>
            </a:pPr>
            <a:r>
              <a:rPr lang="en-GB" sz="1000" dirty="0">
                <a:solidFill>
                  <a:schemeClr val="bg1"/>
                </a:solidFill>
                <a:latin typeface="Tuffy" panose="020B0603060100000000" pitchFamily="34" charset="0"/>
              </a:rPr>
              <a:t>chapter</a:t>
            </a:r>
          </a:p>
          <a:p>
            <a:pPr algn="ctr">
              <a:defRPr/>
            </a:pPr>
            <a:r>
              <a:rPr lang="en-GB" sz="1000" dirty="0">
                <a:solidFill>
                  <a:schemeClr val="bg1"/>
                </a:solidFill>
                <a:latin typeface="Tuffy" panose="020B0603060100000000" pitchFamily="34" charset="0"/>
              </a:rPr>
              <a:t>menu</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2">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3" restart="whenNotActive" fill="hold" evtFilter="cancelBubble" nodeType="interactiveSeq">
                <p:stCondLst>
                  <p:cond evt="onClick" delay="0">
                    <p:tgtEl>
                      <p:spTgt spid="4"/>
                    </p:tgtEl>
                  </p:cond>
                </p:stCondLst>
                <p:endSync evt="end" delay="0">
                  <p:rtn val="all"/>
                </p:endSync>
                <p:childTnLst>
                  <p:par>
                    <p:cTn id="24" fill="hold" nodeType="clickPar">
                      <p:stCondLst>
                        <p:cond delay="0"/>
                      </p:stCondLst>
                      <p:childTnLst>
                        <p:par>
                          <p:cTn id="25" fill="hold" nodeType="withGroup">
                            <p:stCondLst>
                              <p:cond delay="0"/>
                            </p:stCondLst>
                            <p:childTnLst>
                              <p:par>
                                <p:cTn id="26" presetID="1" presetClass="entr" presetSubtype="0" fill="hold" grpId="0" nodeType="clickEffect">
                                  <p:stCondLst>
                                    <p:cond delay="0"/>
                                  </p:stCondLst>
                                  <p:childTnLst>
                                    <p:set>
                                      <p:cBhvr>
                                        <p:cTn id="27" dur="1" fill="hold">
                                          <p:stCondLst>
                                            <p:cond delay="0"/>
                                          </p:stCondLst>
                                        </p:cTn>
                                        <p:tgtEl>
                                          <p:spTgt spid="12"/>
                                        </p:tgtEl>
                                        <p:attrNameLst>
                                          <p:attrName>style.visibility</p:attrName>
                                        </p:attrNameLst>
                                      </p:cBhvr>
                                      <p:to>
                                        <p:strVal val="visible"/>
                                      </p:to>
                                    </p:set>
                                  </p:childTnLst>
                                </p:cTn>
                              </p:par>
                            </p:childTnLst>
                          </p:cTn>
                        </p:par>
                      </p:childTnLst>
                    </p:cTn>
                  </p:par>
                </p:childTnLst>
              </p:cTn>
              <p:nextCondLst>
                <p:cond evt="onClick" delay="0">
                  <p:tgtEl>
                    <p:spTgt spid="4"/>
                  </p:tgtEl>
                </p:cond>
              </p:nextCondLst>
            </p:seq>
          </p:childTnLst>
        </p:cTn>
      </p:par>
    </p:tnLst>
    <p:bldLst>
      <p:bldP spid="12"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A2DD6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B80C6654-2577-4881-BF94-0958E3285110}"/>
              </a:ext>
            </a:extLst>
          </p:cNvPr>
          <p:cNvSpPr/>
          <p:nvPr/>
        </p:nvSpPr>
        <p:spPr>
          <a:xfrm>
            <a:off x="366713" y="354013"/>
            <a:ext cx="8420100" cy="715962"/>
          </a:xfrm>
          <a:prstGeom prst="rect">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9219" name="Rectangle 3">
            <a:extLst>
              <a:ext uri="{FF2B5EF4-FFF2-40B4-BE49-F238E27FC236}">
                <a16:creationId xmlns:a16="http://schemas.microsoft.com/office/drawing/2014/main" id="{BA7CE456-6960-4229-AC68-42F8487E25D2}"/>
              </a:ext>
            </a:extLst>
          </p:cNvPr>
          <p:cNvSpPr>
            <a:spLocks noChangeArrowheads="1"/>
          </p:cNvSpPr>
          <p:nvPr/>
        </p:nvSpPr>
        <p:spPr bwMode="auto">
          <a:xfrm>
            <a:off x="407988" y="401638"/>
            <a:ext cx="1881187"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prstDash val="dash"/>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en-GB" altLang="en-US" sz="3600" b="1">
                <a:solidFill>
                  <a:schemeClr val="bg1"/>
                </a:solidFill>
                <a:latin typeface="Tuffy" pitchFamily="34" charset="0"/>
              </a:rPr>
              <a:t>Reading</a:t>
            </a:r>
          </a:p>
        </p:txBody>
      </p:sp>
      <p:sp>
        <p:nvSpPr>
          <p:cNvPr id="4" name="see all button">
            <a:extLst>
              <a:ext uri="{FF2B5EF4-FFF2-40B4-BE49-F238E27FC236}">
                <a16:creationId xmlns:a16="http://schemas.microsoft.com/office/drawing/2014/main" id="{DF61C362-5C21-4B19-95F3-AA64A3DB288F}"/>
              </a:ext>
            </a:extLst>
          </p:cNvPr>
          <p:cNvSpPr/>
          <p:nvPr/>
        </p:nvSpPr>
        <p:spPr>
          <a:xfrm>
            <a:off x="8226425" y="168275"/>
            <a:ext cx="755650" cy="757238"/>
          </a:xfrm>
          <a:prstGeom prst="ellipse">
            <a:avLst/>
          </a:prstGeom>
          <a:solidFill>
            <a:schemeClr val="bg1"/>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defRPr/>
            </a:pPr>
            <a:r>
              <a:rPr lang="en-GB" sz="1000" dirty="0">
                <a:solidFill>
                  <a:srgbClr val="A2DD61"/>
                </a:solidFill>
                <a:latin typeface="Tuffy" panose="020B0603060100000000" pitchFamily="34" charset="0"/>
              </a:rPr>
              <a:t>click to see all text</a:t>
            </a:r>
          </a:p>
        </p:txBody>
      </p:sp>
      <p:pic>
        <p:nvPicPr>
          <p:cNvPr id="9221" name="Picture 14">
            <a:extLst>
              <a:ext uri="{FF2B5EF4-FFF2-40B4-BE49-F238E27FC236}">
                <a16:creationId xmlns:a16="http://schemas.microsoft.com/office/drawing/2014/main" id="{E35814AD-755E-440D-BE45-3609DBB89451}"/>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1913" y="6716713"/>
            <a:ext cx="582612" cy="84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Rectangle 10">
            <a:extLst>
              <a:ext uri="{FF2B5EF4-FFF2-40B4-BE49-F238E27FC236}">
                <a16:creationId xmlns:a16="http://schemas.microsoft.com/office/drawing/2014/main" id="{61ECD985-F9AA-44AD-A652-88C26F994B85}"/>
              </a:ext>
            </a:extLst>
          </p:cNvPr>
          <p:cNvSpPr/>
          <p:nvPr/>
        </p:nvSpPr>
        <p:spPr>
          <a:xfrm>
            <a:off x="352425" y="1228725"/>
            <a:ext cx="8429625" cy="5329238"/>
          </a:xfrm>
          <a:prstGeom prst="rect">
            <a:avLst/>
          </a:prstGeom>
          <a:solidFill>
            <a:schemeClr val="bg1"/>
          </a:solidFill>
          <a:ln w="76200">
            <a:noFill/>
          </a:ln>
        </p:spPr>
        <p:style>
          <a:lnRef idx="2">
            <a:schemeClr val="accent1">
              <a:shade val="50000"/>
            </a:schemeClr>
          </a:lnRef>
          <a:fillRef idx="1">
            <a:schemeClr val="accent1"/>
          </a:fillRef>
          <a:effectRef idx="0">
            <a:schemeClr val="accent1"/>
          </a:effectRef>
          <a:fontRef idx="minor">
            <a:schemeClr val="lt1"/>
          </a:fontRef>
        </p:style>
        <p:txBody>
          <a:bodyPr lIns="216000" tIns="216000" rIns="216000" bIns="216000"/>
          <a:lstStyle/>
          <a:p>
            <a:pPr marL="182562">
              <a:defRPr/>
            </a:pPr>
            <a:r>
              <a:rPr lang="en-GB" sz="1600" dirty="0">
                <a:solidFill>
                  <a:schemeClr val="bg2">
                    <a:lumMod val="10000"/>
                  </a:schemeClr>
                </a:solidFill>
                <a:latin typeface="Tuffy" panose="020B0603060100000000" pitchFamily="34" charset="0"/>
              </a:rPr>
              <a:t>The Reading Test consists of two separate papers:</a:t>
            </a:r>
          </a:p>
          <a:p>
            <a:pPr marL="182562">
              <a:defRPr/>
            </a:pPr>
            <a:endParaRPr lang="en-GB" sz="1600" dirty="0">
              <a:solidFill>
                <a:schemeClr val="bg2">
                  <a:lumMod val="10000"/>
                </a:schemeClr>
              </a:solidFill>
              <a:latin typeface="Tuffy" panose="020B0603060100000000" pitchFamily="34" charset="0"/>
            </a:endParaRPr>
          </a:p>
          <a:p>
            <a:pPr marL="342900" indent="-160338">
              <a:buFont typeface="Arial" panose="020B0604020202020204" pitchFamily="34" charset="0"/>
              <a:buChar char="•"/>
              <a:defRPr/>
            </a:pPr>
            <a:r>
              <a:rPr lang="en-GB" sz="1600" b="1" dirty="0">
                <a:solidFill>
                  <a:schemeClr val="bg2">
                    <a:lumMod val="10000"/>
                  </a:schemeClr>
                </a:solidFill>
                <a:latin typeface="Tuffy" panose="020B0603060100000000" pitchFamily="34" charset="0"/>
              </a:rPr>
              <a:t>Paper 1 </a:t>
            </a:r>
            <a:r>
              <a:rPr lang="en-GB" sz="1600" dirty="0">
                <a:solidFill>
                  <a:schemeClr val="bg2">
                    <a:lumMod val="10000"/>
                  </a:schemeClr>
                </a:solidFill>
                <a:latin typeface="Tuffy" panose="020B0603060100000000" pitchFamily="34" charset="0"/>
              </a:rPr>
              <a:t>– </a:t>
            </a:r>
            <a:r>
              <a:rPr lang="en-GB" sz="1600" dirty="0">
                <a:solidFill>
                  <a:schemeClr val="tx1"/>
                </a:solidFill>
                <a:latin typeface="Tuffy" panose="020B0603060100000000" pitchFamily="34" charset="0"/>
              </a:rPr>
              <a:t>consists of a combined reading prompt and answer booklet. The paper includes a list of useful words and some practice questions for teachers to use to introduce the contexts and question types to pupils. The test takes approximately 30 minutes to complete, but is not strictly timed. </a:t>
            </a:r>
          </a:p>
          <a:p>
            <a:pPr marL="342900" indent="-160338">
              <a:buFont typeface="Arial" panose="020B0604020202020204" pitchFamily="34" charset="0"/>
              <a:buChar char="•"/>
              <a:defRPr/>
            </a:pPr>
            <a:endParaRPr lang="en-GB" sz="1600" dirty="0">
              <a:solidFill>
                <a:schemeClr val="tx1"/>
              </a:solidFill>
              <a:latin typeface="Tuffy" panose="020B0603060100000000" pitchFamily="34" charset="0"/>
            </a:endParaRPr>
          </a:p>
          <a:p>
            <a:pPr marL="342900" indent="-160338">
              <a:buFont typeface="Arial" panose="020B0604020202020204" pitchFamily="34" charset="0"/>
              <a:buChar char="•"/>
              <a:defRPr/>
            </a:pPr>
            <a:r>
              <a:rPr lang="en-GB" sz="1600" b="1" dirty="0">
                <a:solidFill>
                  <a:schemeClr val="bg2">
                    <a:lumMod val="10000"/>
                  </a:schemeClr>
                </a:solidFill>
                <a:latin typeface="Tuffy" panose="020B0603060100000000" pitchFamily="34" charset="0"/>
              </a:rPr>
              <a:t>Paper 2 </a:t>
            </a:r>
            <a:r>
              <a:rPr lang="en-GB" sz="1600" dirty="0">
                <a:solidFill>
                  <a:schemeClr val="bg2">
                    <a:lumMod val="10000"/>
                  </a:schemeClr>
                </a:solidFill>
                <a:latin typeface="Tuffy" panose="020B0603060100000000" pitchFamily="34" charset="0"/>
              </a:rPr>
              <a:t>– </a:t>
            </a:r>
            <a:r>
              <a:rPr lang="en-GB" sz="1600" dirty="0">
                <a:solidFill>
                  <a:schemeClr val="tx1"/>
                </a:solidFill>
                <a:latin typeface="Tuffy" panose="020B0603060100000000" pitchFamily="34" charset="0"/>
              </a:rPr>
              <a:t>consists of an answer booklet and a separate reading booklet. There are no practice questions on this paper. Teachers can use their discretion to stop the test early if a pupil is struggling. The test takes approximately 40 minutes to complete, but is not strictly timed. </a:t>
            </a:r>
          </a:p>
          <a:p>
            <a:pPr marL="182562">
              <a:defRPr/>
            </a:pPr>
            <a:endParaRPr lang="en-GB" sz="1600" dirty="0">
              <a:solidFill>
                <a:schemeClr val="bg2">
                  <a:lumMod val="10000"/>
                </a:schemeClr>
              </a:solidFill>
              <a:latin typeface="Tuffy" panose="020B0603060100000000" pitchFamily="34" charset="0"/>
            </a:endParaRPr>
          </a:p>
          <a:p>
            <a:pPr marL="342900" indent="-160338">
              <a:buFont typeface="Arial" panose="020B0604020202020204" pitchFamily="34" charset="0"/>
              <a:buChar char="•"/>
              <a:defRPr/>
            </a:pPr>
            <a:r>
              <a:rPr lang="en-GB" sz="1600" dirty="0">
                <a:solidFill>
                  <a:schemeClr val="bg2">
                    <a:lumMod val="10000"/>
                  </a:schemeClr>
                </a:solidFill>
                <a:latin typeface="Tuffy" panose="020B0603060100000000" pitchFamily="34" charset="0"/>
              </a:rPr>
              <a:t>The texts will cover a range of poetry, fiction and non-fiction.</a:t>
            </a:r>
          </a:p>
          <a:p>
            <a:pPr marL="182562">
              <a:defRPr/>
            </a:pPr>
            <a:endParaRPr lang="en-GB" sz="1600" dirty="0">
              <a:solidFill>
                <a:schemeClr val="bg2">
                  <a:lumMod val="10000"/>
                </a:schemeClr>
              </a:solidFill>
              <a:latin typeface="Tuffy" panose="020B0603060100000000" pitchFamily="34" charset="0"/>
            </a:endParaRPr>
          </a:p>
        </p:txBody>
      </p:sp>
      <p:sp>
        <p:nvSpPr>
          <p:cNvPr id="12" name="Rectangle 11">
            <a:extLst>
              <a:ext uri="{FF2B5EF4-FFF2-40B4-BE49-F238E27FC236}">
                <a16:creationId xmlns:a16="http://schemas.microsoft.com/office/drawing/2014/main" id="{09D27569-399F-4FF1-9CE3-5E177CC46332}"/>
              </a:ext>
            </a:extLst>
          </p:cNvPr>
          <p:cNvSpPr/>
          <p:nvPr/>
        </p:nvSpPr>
        <p:spPr>
          <a:xfrm>
            <a:off x="352425" y="1222375"/>
            <a:ext cx="8429625" cy="5329238"/>
          </a:xfrm>
          <a:prstGeom prst="rect">
            <a:avLst/>
          </a:prstGeom>
          <a:solidFill>
            <a:schemeClr val="bg1"/>
          </a:solidFill>
          <a:ln w="76200">
            <a:noFill/>
          </a:ln>
        </p:spPr>
        <p:style>
          <a:lnRef idx="2">
            <a:schemeClr val="accent1">
              <a:shade val="50000"/>
            </a:schemeClr>
          </a:lnRef>
          <a:fillRef idx="1">
            <a:schemeClr val="accent1"/>
          </a:fillRef>
          <a:effectRef idx="0">
            <a:schemeClr val="accent1"/>
          </a:effectRef>
          <a:fontRef idx="minor">
            <a:schemeClr val="lt1"/>
          </a:fontRef>
        </p:style>
        <p:txBody>
          <a:bodyPr lIns="216000" tIns="216000" rIns="216000" bIns="216000"/>
          <a:lstStyle/>
          <a:p>
            <a:pPr marL="182562">
              <a:defRPr/>
            </a:pPr>
            <a:r>
              <a:rPr lang="en-GB" sz="1600" dirty="0">
                <a:solidFill>
                  <a:schemeClr val="bg2">
                    <a:lumMod val="10000"/>
                  </a:schemeClr>
                </a:solidFill>
                <a:latin typeface="Tuffy" panose="020B0603060100000000" pitchFamily="34" charset="0"/>
              </a:rPr>
              <a:t>The Reading Test consists of two separate papers:</a:t>
            </a:r>
          </a:p>
          <a:p>
            <a:pPr marL="182562">
              <a:defRPr/>
            </a:pPr>
            <a:endParaRPr lang="en-GB" sz="1600" dirty="0">
              <a:solidFill>
                <a:schemeClr val="bg2">
                  <a:lumMod val="10000"/>
                </a:schemeClr>
              </a:solidFill>
              <a:latin typeface="Tuffy" panose="020B0603060100000000" pitchFamily="34" charset="0"/>
            </a:endParaRPr>
          </a:p>
          <a:p>
            <a:pPr marL="342900" indent="-160338">
              <a:buFont typeface="Arial" panose="020B0604020202020204" pitchFamily="34" charset="0"/>
              <a:buChar char="•"/>
              <a:defRPr/>
            </a:pPr>
            <a:r>
              <a:rPr lang="en-GB" sz="1600" b="1" dirty="0">
                <a:solidFill>
                  <a:schemeClr val="bg2">
                    <a:lumMod val="10000"/>
                  </a:schemeClr>
                </a:solidFill>
                <a:latin typeface="Tuffy" panose="020B0603060100000000" pitchFamily="34" charset="0"/>
              </a:rPr>
              <a:t>Paper 1 </a:t>
            </a:r>
            <a:r>
              <a:rPr lang="en-GB" sz="1600" dirty="0">
                <a:solidFill>
                  <a:schemeClr val="bg2">
                    <a:lumMod val="10000"/>
                  </a:schemeClr>
                </a:solidFill>
                <a:latin typeface="Tuffy" panose="020B0603060100000000" pitchFamily="34" charset="0"/>
              </a:rPr>
              <a:t>– </a:t>
            </a:r>
            <a:r>
              <a:rPr lang="en-GB" sz="1600" dirty="0">
                <a:solidFill>
                  <a:schemeClr val="tx1"/>
                </a:solidFill>
                <a:latin typeface="Tuffy" panose="020B0603060100000000" pitchFamily="34" charset="0"/>
              </a:rPr>
              <a:t>consists of a combined reading prompt and answer booklet. The paper includes a list of useful words and some practice questions for teachers to use to introduce the contexts and question types to pupils. The test takes approximately 30 minutes to complete, but is not strictly timed. </a:t>
            </a:r>
          </a:p>
          <a:p>
            <a:pPr marL="342900" indent="-160338">
              <a:buFont typeface="Arial" panose="020B0604020202020204" pitchFamily="34" charset="0"/>
              <a:buChar char="•"/>
              <a:defRPr/>
            </a:pPr>
            <a:endParaRPr lang="en-GB" sz="1600" dirty="0">
              <a:solidFill>
                <a:schemeClr val="tx1"/>
              </a:solidFill>
              <a:latin typeface="Tuffy" panose="020B0603060100000000" pitchFamily="34" charset="0"/>
            </a:endParaRPr>
          </a:p>
          <a:p>
            <a:pPr marL="342900" indent="-160338">
              <a:buFont typeface="Arial" panose="020B0604020202020204" pitchFamily="34" charset="0"/>
              <a:buChar char="•"/>
              <a:defRPr/>
            </a:pPr>
            <a:r>
              <a:rPr lang="en-GB" sz="1600" b="1" dirty="0">
                <a:solidFill>
                  <a:schemeClr val="bg2">
                    <a:lumMod val="10000"/>
                  </a:schemeClr>
                </a:solidFill>
                <a:latin typeface="Tuffy" panose="020B0603060100000000" pitchFamily="34" charset="0"/>
              </a:rPr>
              <a:t>Paper 2 </a:t>
            </a:r>
            <a:r>
              <a:rPr lang="en-GB" sz="1600" dirty="0">
                <a:solidFill>
                  <a:schemeClr val="bg2">
                    <a:lumMod val="10000"/>
                  </a:schemeClr>
                </a:solidFill>
                <a:latin typeface="Tuffy" panose="020B0603060100000000" pitchFamily="34" charset="0"/>
              </a:rPr>
              <a:t>– </a:t>
            </a:r>
            <a:r>
              <a:rPr lang="en-GB" sz="1600" dirty="0">
                <a:solidFill>
                  <a:schemeClr val="tx1"/>
                </a:solidFill>
                <a:latin typeface="Tuffy" panose="020B0603060100000000" pitchFamily="34" charset="0"/>
              </a:rPr>
              <a:t>consists of an answer booklet and a separate reading booklet. There are no practice questions on this paper. Teachers can use their discretion to stop the test early if a pupil is struggling. The test takes approximately 40 minutes to complete, but is not strictly timed. </a:t>
            </a:r>
          </a:p>
          <a:p>
            <a:pPr marL="182562">
              <a:defRPr/>
            </a:pPr>
            <a:endParaRPr lang="en-GB" sz="1600" dirty="0">
              <a:solidFill>
                <a:schemeClr val="bg2">
                  <a:lumMod val="10000"/>
                </a:schemeClr>
              </a:solidFill>
              <a:latin typeface="Tuffy" panose="020B0603060100000000" pitchFamily="34" charset="0"/>
            </a:endParaRPr>
          </a:p>
          <a:p>
            <a:pPr marL="342900" indent="-160338">
              <a:buFont typeface="Arial" panose="020B0604020202020204" pitchFamily="34" charset="0"/>
              <a:buChar char="•"/>
              <a:defRPr/>
            </a:pPr>
            <a:r>
              <a:rPr lang="en-GB" sz="1600" dirty="0">
                <a:solidFill>
                  <a:schemeClr val="bg2">
                    <a:lumMod val="10000"/>
                  </a:schemeClr>
                </a:solidFill>
                <a:latin typeface="Tuffy" panose="020B0603060100000000" pitchFamily="34" charset="0"/>
              </a:rPr>
              <a:t>The texts will cover a range of poetry, fiction and non-fiction.</a:t>
            </a:r>
          </a:p>
          <a:p>
            <a:pPr marL="182562">
              <a:defRPr/>
            </a:pPr>
            <a:endParaRPr lang="en-GB" sz="1600" dirty="0">
              <a:solidFill>
                <a:schemeClr val="bg2">
                  <a:lumMod val="10000"/>
                </a:schemeClr>
              </a:solidFill>
              <a:latin typeface="Tuffy" panose="020B0603060100000000" pitchFamily="34" charset="0"/>
            </a:endParaRPr>
          </a:p>
        </p:txBody>
      </p:sp>
      <p:sp>
        <p:nvSpPr>
          <p:cNvPr id="10" name="Oval 9">
            <a:hlinkClick r:id="" action="ppaction://hlinkshowjump?jump=nextslide"/>
            <a:extLst>
              <a:ext uri="{FF2B5EF4-FFF2-40B4-BE49-F238E27FC236}">
                <a16:creationId xmlns:a16="http://schemas.microsoft.com/office/drawing/2014/main" id="{B308E677-90F6-4581-B727-BC1BD16F8EAD}"/>
              </a:ext>
            </a:extLst>
          </p:cNvPr>
          <p:cNvSpPr/>
          <p:nvPr/>
        </p:nvSpPr>
        <p:spPr>
          <a:xfrm>
            <a:off x="8226425" y="5930900"/>
            <a:ext cx="755650" cy="757238"/>
          </a:xfrm>
          <a:prstGeom prst="ellipse">
            <a:avLst/>
          </a:prstGeom>
          <a:solidFill>
            <a:srgbClr val="A2DD61"/>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defRPr/>
            </a:pPr>
            <a:r>
              <a:rPr lang="en-GB" sz="1000" dirty="0">
                <a:solidFill>
                  <a:schemeClr val="bg1"/>
                </a:solidFill>
                <a:latin typeface="Tuffy" panose="020B0603060100000000" pitchFamily="34" charset="0"/>
              </a:rPr>
              <a:t>next page</a:t>
            </a:r>
          </a:p>
        </p:txBody>
      </p:sp>
      <p:sp>
        <p:nvSpPr>
          <p:cNvPr id="13" name="Oval 12">
            <a:hlinkClick r:id="rId3" action="ppaction://hlinksldjump"/>
            <a:extLst>
              <a:ext uri="{FF2B5EF4-FFF2-40B4-BE49-F238E27FC236}">
                <a16:creationId xmlns:a16="http://schemas.microsoft.com/office/drawing/2014/main" id="{78EEE4A6-DD09-4845-B33B-1C11BF2A134A}"/>
              </a:ext>
            </a:extLst>
          </p:cNvPr>
          <p:cNvSpPr/>
          <p:nvPr/>
        </p:nvSpPr>
        <p:spPr>
          <a:xfrm>
            <a:off x="8226425" y="5065713"/>
            <a:ext cx="755650" cy="757237"/>
          </a:xfrm>
          <a:prstGeom prst="ellipse">
            <a:avLst/>
          </a:prstGeom>
          <a:solidFill>
            <a:srgbClr val="C0E894"/>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defRPr/>
            </a:pPr>
            <a:r>
              <a:rPr lang="en-GB" sz="1000" dirty="0">
                <a:solidFill>
                  <a:schemeClr val="bg1"/>
                </a:solidFill>
                <a:latin typeface="Tuffy" panose="020B0603060100000000" pitchFamily="34" charset="0"/>
              </a:rPr>
              <a:t>chapter</a:t>
            </a:r>
          </a:p>
          <a:p>
            <a:pPr algn="ctr">
              <a:defRPr/>
            </a:pPr>
            <a:r>
              <a:rPr lang="en-GB" sz="1000" dirty="0">
                <a:solidFill>
                  <a:schemeClr val="bg1"/>
                </a:solidFill>
                <a:latin typeface="Tuffy" panose="020B0603060100000000" pitchFamily="34" charset="0"/>
              </a:rPr>
              <a:t>menu</a:t>
            </a:r>
          </a:p>
        </p:txBody>
      </p:sp>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nodeType="clickPar">
                      <p:stCondLst>
                        <p:cond delay="0"/>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childTnLst>
              </p:cTn>
              <p:nextCondLst>
                <p:cond evt="onClick" delay="0">
                  <p:tgtEl>
                    <p:spTgt spid="4"/>
                  </p:tgtEl>
                </p:cond>
              </p:nextCondLst>
            </p:seq>
          </p:childTnLst>
        </p:cTn>
      </p:par>
    </p:tnLst>
    <p:bldLst>
      <p:bldP spid="12"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A2DD61"/>
        </a:solidFill>
        <a:effectLst/>
      </p:bgPr>
    </p:bg>
    <p:spTree>
      <p:nvGrpSpPr>
        <p:cNvPr id="1" name=""/>
        <p:cNvGrpSpPr/>
        <p:nvPr/>
      </p:nvGrpSpPr>
      <p:grpSpPr>
        <a:xfrm>
          <a:off x="0" y="0"/>
          <a:ext cx="0" cy="0"/>
          <a:chOff x="0" y="0"/>
          <a:chExt cx="0" cy="0"/>
        </a:xfrm>
      </p:grpSpPr>
      <p:grpSp>
        <p:nvGrpSpPr>
          <p:cNvPr id="10242" name="Group 1">
            <a:extLst>
              <a:ext uri="{FF2B5EF4-FFF2-40B4-BE49-F238E27FC236}">
                <a16:creationId xmlns:a16="http://schemas.microsoft.com/office/drawing/2014/main" id="{ABCC3AC6-49F1-4F9B-888C-76DA954DDA68}"/>
              </a:ext>
            </a:extLst>
          </p:cNvPr>
          <p:cNvGrpSpPr>
            <a:grpSpLocks/>
          </p:cNvGrpSpPr>
          <p:nvPr/>
        </p:nvGrpSpPr>
        <p:grpSpPr bwMode="auto">
          <a:xfrm>
            <a:off x="366713" y="1228725"/>
            <a:ext cx="8429625" cy="5329238"/>
            <a:chOff x="366713" y="1228725"/>
            <a:chExt cx="8429625" cy="5329238"/>
          </a:xfrm>
        </p:grpSpPr>
        <p:sp>
          <p:nvSpPr>
            <p:cNvPr id="11" name="Rectangle 10">
              <a:extLst>
                <a:ext uri="{FF2B5EF4-FFF2-40B4-BE49-F238E27FC236}">
                  <a16:creationId xmlns:a16="http://schemas.microsoft.com/office/drawing/2014/main" id="{15671AF5-C05F-44E0-9A87-CD081E69E96A}"/>
                </a:ext>
              </a:extLst>
            </p:cNvPr>
            <p:cNvSpPr/>
            <p:nvPr/>
          </p:nvSpPr>
          <p:spPr>
            <a:xfrm>
              <a:off x="366713" y="1228725"/>
              <a:ext cx="8429625" cy="5329238"/>
            </a:xfrm>
            <a:prstGeom prst="rect">
              <a:avLst/>
            </a:prstGeom>
            <a:solidFill>
              <a:schemeClr val="bg1"/>
            </a:solidFill>
            <a:ln w="76200">
              <a:noFill/>
            </a:ln>
          </p:spPr>
          <p:style>
            <a:lnRef idx="2">
              <a:schemeClr val="accent1">
                <a:shade val="50000"/>
              </a:schemeClr>
            </a:lnRef>
            <a:fillRef idx="1">
              <a:schemeClr val="accent1"/>
            </a:fillRef>
            <a:effectRef idx="0">
              <a:schemeClr val="accent1"/>
            </a:effectRef>
            <a:fontRef idx="minor">
              <a:schemeClr val="lt1"/>
            </a:fontRef>
          </p:style>
          <p:txBody>
            <a:bodyPr lIns="216000" tIns="216000" rIns="216000" bIns="216000"/>
            <a:lstStyle/>
            <a:p>
              <a:pPr marL="182562">
                <a:defRPr/>
              </a:pPr>
              <a:r>
                <a:rPr lang="en-GB" sz="1600" dirty="0">
                  <a:solidFill>
                    <a:schemeClr val="bg2">
                      <a:lumMod val="10000"/>
                    </a:schemeClr>
                  </a:solidFill>
                  <a:latin typeface="Tuffy" panose="020B0603060100000000" pitchFamily="34" charset="0"/>
                </a:rPr>
                <a:t>Questions are designed to assess the comprehension and understanding of a child’s reading.</a:t>
              </a:r>
            </a:p>
            <a:p>
              <a:pPr marL="182562">
                <a:defRPr/>
              </a:pPr>
              <a:endParaRPr lang="en-GB" sz="1600" dirty="0">
                <a:solidFill>
                  <a:schemeClr val="bg2">
                    <a:lumMod val="10000"/>
                  </a:schemeClr>
                </a:solidFill>
                <a:latin typeface="Tuffy" panose="020B0603060100000000" pitchFamily="34" charset="0"/>
              </a:endParaRPr>
            </a:p>
            <a:p>
              <a:pPr marL="182562">
                <a:defRPr/>
              </a:pPr>
              <a:r>
                <a:rPr lang="en-GB" sz="1600" dirty="0">
                  <a:solidFill>
                    <a:schemeClr val="tx1"/>
                  </a:solidFill>
                  <a:latin typeface="Tuffy" panose="020B0603060100000000" pitchFamily="34" charset="0"/>
                </a:rPr>
                <a:t>There are a variety of question types:</a:t>
              </a:r>
            </a:p>
            <a:p>
              <a:pPr>
                <a:defRPr/>
              </a:pPr>
              <a:endParaRPr lang="en-GB" sz="1600" dirty="0">
                <a:solidFill>
                  <a:schemeClr val="tx1"/>
                </a:solidFill>
                <a:latin typeface="Tuffy" panose="020B0603060100000000" pitchFamily="34" charset="0"/>
              </a:endParaRPr>
            </a:p>
            <a:p>
              <a:pPr>
                <a:defRPr/>
              </a:pPr>
              <a:r>
                <a:rPr lang="en-GB" sz="1600" b="1" dirty="0">
                  <a:solidFill>
                    <a:schemeClr val="tx1"/>
                  </a:solidFill>
                  <a:latin typeface="Tuffy" panose="020B0603060100000000" pitchFamily="34" charset="0"/>
                </a:rPr>
                <a:t>Multiple Choice</a:t>
              </a:r>
            </a:p>
            <a:p>
              <a:pPr>
                <a:defRPr/>
              </a:pPr>
              <a:endParaRPr lang="en-GB" sz="1600" dirty="0">
                <a:solidFill>
                  <a:schemeClr val="tx1"/>
                </a:solidFill>
                <a:latin typeface="Tuffy" panose="020B0603060100000000" pitchFamily="34" charset="0"/>
              </a:endParaRPr>
            </a:p>
            <a:p>
              <a:pPr>
                <a:defRPr/>
              </a:pPr>
              <a:endParaRPr lang="en-GB" sz="1600" dirty="0">
                <a:solidFill>
                  <a:schemeClr val="tx1"/>
                </a:solidFill>
                <a:latin typeface="Tuffy" panose="020B0603060100000000" pitchFamily="34" charset="0"/>
              </a:endParaRPr>
            </a:p>
            <a:p>
              <a:pPr>
                <a:defRPr/>
              </a:pPr>
              <a:endParaRPr lang="en-GB" sz="1600" dirty="0">
                <a:solidFill>
                  <a:schemeClr val="tx1"/>
                </a:solidFill>
                <a:latin typeface="Tuffy" panose="020B0603060100000000" pitchFamily="34" charset="0"/>
              </a:endParaRPr>
            </a:p>
            <a:p>
              <a:pPr marL="182562">
                <a:defRPr/>
              </a:pPr>
              <a:endParaRPr lang="en-GB" sz="1600" dirty="0">
                <a:solidFill>
                  <a:schemeClr val="bg2">
                    <a:lumMod val="10000"/>
                  </a:schemeClr>
                </a:solidFill>
                <a:latin typeface="Tuffy" panose="020B0603060100000000" pitchFamily="34" charset="0"/>
              </a:endParaRPr>
            </a:p>
          </p:txBody>
        </p:sp>
        <p:pic>
          <p:nvPicPr>
            <p:cNvPr id="10250" name="Picture 2">
              <a:extLst>
                <a:ext uri="{FF2B5EF4-FFF2-40B4-BE49-F238E27FC236}">
                  <a16:creationId xmlns:a16="http://schemas.microsoft.com/office/drawing/2014/main" id="{9E45C761-13ED-4837-858F-D94F223667E0}"/>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44525" y="3311525"/>
              <a:ext cx="7429500" cy="2511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9" name="Rectangle 8">
            <a:extLst>
              <a:ext uri="{FF2B5EF4-FFF2-40B4-BE49-F238E27FC236}">
                <a16:creationId xmlns:a16="http://schemas.microsoft.com/office/drawing/2014/main" id="{BC9AA422-6AFD-4BB0-A3DE-B3C32347AA90}"/>
              </a:ext>
            </a:extLst>
          </p:cNvPr>
          <p:cNvSpPr/>
          <p:nvPr/>
        </p:nvSpPr>
        <p:spPr>
          <a:xfrm>
            <a:off x="366713" y="354013"/>
            <a:ext cx="8420100" cy="715962"/>
          </a:xfrm>
          <a:prstGeom prst="rect">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10244" name="Rectangle 3">
            <a:extLst>
              <a:ext uri="{FF2B5EF4-FFF2-40B4-BE49-F238E27FC236}">
                <a16:creationId xmlns:a16="http://schemas.microsoft.com/office/drawing/2014/main" id="{BC4FD111-F0AF-4A56-85C5-378AC40B25D7}"/>
              </a:ext>
            </a:extLst>
          </p:cNvPr>
          <p:cNvSpPr>
            <a:spLocks noChangeArrowheads="1"/>
          </p:cNvSpPr>
          <p:nvPr/>
        </p:nvSpPr>
        <p:spPr bwMode="auto">
          <a:xfrm>
            <a:off x="530225" y="412750"/>
            <a:ext cx="59182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prstDash val="dash"/>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en-GB" altLang="en-US" sz="3600" b="1">
                <a:solidFill>
                  <a:schemeClr val="bg1"/>
                </a:solidFill>
                <a:latin typeface="Tuffy" pitchFamily="34" charset="0"/>
              </a:rPr>
              <a:t>Reading: Sample Questions</a:t>
            </a:r>
          </a:p>
        </p:txBody>
      </p:sp>
      <p:pic>
        <p:nvPicPr>
          <p:cNvPr id="10245" name="Picture 14">
            <a:extLst>
              <a:ext uri="{FF2B5EF4-FFF2-40B4-BE49-F238E27FC236}">
                <a16:creationId xmlns:a16="http://schemas.microsoft.com/office/drawing/2014/main" id="{B0D0D14E-E1AC-4140-802B-AA903B47D117}"/>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1913" y="6716713"/>
            <a:ext cx="582612" cy="84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Oval 9">
            <a:hlinkClick r:id="" action="ppaction://hlinkshowjump?jump=nextslide"/>
            <a:extLst>
              <a:ext uri="{FF2B5EF4-FFF2-40B4-BE49-F238E27FC236}">
                <a16:creationId xmlns:a16="http://schemas.microsoft.com/office/drawing/2014/main" id="{AFC29E8B-7097-457A-B3C3-9FF28992141D}"/>
              </a:ext>
            </a:extLst>
          </p:cNvPr>
          <p:cNvSpPr/>
          <p:nvPr/>
        </p:nvSpPr>
        <p:spPr>
          <a:xfrm>
            <a:off x="8226425" y="5930900"/>
            <a:ext cx="755650" cy="757238"/>
          </a:xfrm>
          <a:prstGeom prst="ellipse">
            <a:avLst/>
          </a:prstGeom>
          <a:solidFill>
            <a:srgbClr val="A2DD61"/>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defRPr/>
            </a:pPr>
            <a:r>
              <a:rPr lang="en-GB" sz="1000" dirty="0">
                <a:solidFill>
                  <a:schemeClr val="bg1"/>
                </a:solidFill>
                <a:latin typeface="Tuffy" panose="020B0603060100000000" pitchFamily="34" charset="0"/>
              </a:rPr>
              <a:t>next page</a:t>
            </a:r>
          </a:p>
        </p:txBody>
      </p:sp>
      <p:sp>
        <p:nvSpPr>
          <p:cNvPr id="13" name="Oval 12">
            <a:hlinkClick r:id="rId4" action="ppaction://hlinksldjump"/>
            <a:extLst>
              <a:ext uri="{FF2B5EF4-FFF2-40B4-BE49-F238E27FC236}">
                <a16:creationId xmlns:a16="http://schemas.microsoft.com/office/drawing/2014/main" id="{A6C38638-84A7-409E-BA52-6D92BE55187F}"/>
              </a:ext>
            </a:extLst>
          </p:cNvPr>
          <p:cNvSpPr/>
          <p:nvPr/>
        </p:nvSpPr>
        <p:spPr>
          <a:xfrm>
            <a:off x="8226425" y="5065713"/>
            <a:ext cx="755650" cy="757237"/>
          </a:xfrm>
          <a:prstGeom prst="ellipse">
            <a:avLst/>
          </a:prstGeom>
          <a:solidFill>
            <a:srgbClr val="C0E894"/>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defRPr/>
            </a:pPr>
            <a:r>
              <a:rPr lang="en-GB" sz="1000" dirty="0">
                <a:solidFill>
                  <a:schemeClr val="bg1"/>
                </a:solidFill>
                <a:latin typeface="Tuffy" panose="020B0603060100000000" pitchFamily="34" charset="0"/>
              </a:rPr>
              <a:t>chapter</a:t>
            </a:r>
          </a:p>
          <a:p>
            <a:pPr algn="ctr">
              <a:defRPr/>
            </a:pPr>
            <a:r>
              <a:rPr lang="en-GB" sz="1000" dirty="0">
                <a:solidFill>
                  <a:schemeClr val="bg1"/>
                </a:solidFill>
                <a:latin typeface="Tuffy" panose="020B0603060100000000" pitchFamily="34" charset="0"/>
              </a:rPr>
              <a:t>menu</a:t>
            </a:r>
          </a:p>
        </p:txBody>
      </p:sp>
      <p:pic>
        <p:nvPicPr>
          <p:cNvPr id="10248" name="Picture 2">
            <a:extLst>
              <a:ext uri="{FF2B5EF4-FFF2-40B4-BE49-F238E27FC236}">
                <a16:creationId xmlns:a16="http://schemas.microsoft.com/office/drawing/2014/main" id="{4E9484F1-0D9A-460F-898F-548FB8B1AC3E}"/>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44525" y="3159125"/>
            <a:ext cx="7429500" cy="2511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A2DD6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E56F15A9-2899-428B-8F4E-41161E1A3559}"/>
              </a:ext>
            </a:extLst>
          </p:cNvPr>
          <p:cNvSpPr/>
          <p:nvPr/>
        </p:nvSpPr>
        <p:spPr>
          <a:xfrm>
            <a:off x="366713" y="354013"/>
            <a:ext cx="8420100" cy="715962"/>
          </a:xfrm>
          <a:prstGeom prst="rect">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11267" name="Rectangle 3">
            <a:extLst>
              <a:ext uri="{FF2B5EF4-FFF2-40B4-BE49-F238E27FC236}">
                <a16:creationId xmlns:a16="http://schemas.microsoft.com/office/drawing/2014/main" id="{5D01C10A-39CF-4A70-B8EC-4E1425AB695D}"/>
              </a:ext>
            </a:extLst>
          </p:cNvPr>
          <p:cNvSpPr>
            <a:spLocks noChangeArrowheads="1"/>
          </p:cNvSpPr>
          <p:nvPr/>
        </p:nvSpPr>
        <p:spPr bwMode="auto">
          <a:xfrm>
            <a:off x="407988" y="401638"/>
            <a:ext cx="5918200"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prstDash val="dash"/>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en-GB" altLang="en-US" sz="3600" b="1">
                <a:solidFill>
                  <a:schemeClr val="bg1"/>
                </a:solidFill>
                <a:latin typeface="Tuffy" pitchFamily="34" charset="0"/>
              </a:rPr>
              <a:t>Reading: Sample Questions</a:t>
            </a:r>
          </a:p>
        </p:txBody>
      </p:sp>
      <p:pic>
        <p:nvPicPr>
          <p:cNvPr id="11268" name="Picture 14">
            <a:extLst>
              <a:ext uri="{FF2B5EF4-FFF2-40B4-BE49-F238E27FC236}">
                <a16:creationId xmlns:a16="http://schemas.microsoft.com/office/drawing/2014/main" id="{82F681EF-273F-4F66-966C-4EF7CE851380}"/>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1913" y="6716713"/>
            <a:ext cx="582612" cy="84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Rectangle 10">
            <a:extLst>
              <a:ext uri="{FF2B5EF4-FFF2-40B4-BE49-F238E27FC236}">
                <a16:creationId xmlns:a16="http://schemas.microsoft.com/office/drawing/2014/main" id="{340F0BB8-A003-4001-A044-BB37DD6E3BDE}"/>
              </a:ext>
            </a:extLst>
          </p:cNvPr>
          <p:cNvSpPr/>
          <p:nvPr/>
        </p:nvSpPr>
        <p:spPr>
          <a:xfrm>
            <a:off x="366713" y="1228725"/>
            <a:ext cx="8429625" cy="5329238"/>
          </a:xfrm>
          <a:prstGeom prst="rect">
            <a:avLst/>
          </a:prstGeom>
          <a:solidFill>
            <a:schemeClr val="bg1"/>
          </a:solidFill>
          <a:ln w="76200">
            <a:noFill/>
          </a:ln>
        </p:spPr>
        <p:style>
          <a:lnRef idx="2">
            <a:schemeClr val="accent1">
              <a:shade val="50000"/>
            </a:schemeClr>
          </a:lnRef>
          <a:fillRef idx="1">
            <a:schemeClr val="accent1"/>
          </a:fillRef>
          <a:effectRef idx="0">
            <a:schemeClr val="accent1"/>
          </a:effectRef>
          <a:fontRef idx="minor">
            <a:schemeClr val="lt1"/>
          </a:fontRef>
        </p:style>
        <p:txBody>
          <a:bodyPr lIns="216000" tIns="216000" rIns="216000" bIns="216000"/>
          <a:lstStyle/>
          <a:p>
            <a:pPr>
              <a:defRPr/>
            </a:pPr>
            <a:r>
              <a:rPr lang="en-GB" sz="1600" b="1" dirty="0">
                <a:solidFill>
                  <a:schemeClr val="tx1"/>
                </a:solidFill>
                <a:latin typeface="Tuffy" panose="020B0603060100000000" pitchFamily="34" charset="0"/>
              </a:rPr>
              <a:t>Ranking/Ordering</a:t>
            </a:r>
          </a:p>
          <a:p>
            <a:pPr>
              <a:defRPr/>
            </a:pPr>
            <a:endParaRPr lang="en-GB" sz="1600" u="sng" dirty="0">
              <a:solidFill>
                <a:schemeClr val="tx1"/>
              </a:solidFill>
              <a:latin typeface="Tuffy" panose="020B0603060100000000" pitchFamily="34" charset="0"/>
            </a:endParaRPr>
          </a:p>
          <a:p>
            <a:pPr>
              <a:defRPr/>
            </a:pPr>
            <a:endParaRPr lang="en-GB" sz="1600" u="sng" dirty="0">
              <a:solidFill>
                <a:schemeClr val="tx1"/>
              </a:solidFill>
              <a:latin typeface="Tuffy" panose="020B0603060100000000" pitchFamily="34" charset="0"/>
            </a:endParaRPr>
          </a:p>
          <a:p>
            <a:pPr>
              <a:defRPr/>
            </a:pPr>
            <a:endParaRPr lang="en-GB" sz="1600" dirty="0">
              <a:solidFill>
                <a:schemeClr val="tx1"/>
              </a:solidFill>
              <a:latin typeface="Tuffy" panose="020B0603060100000000" pitchFamily="34" charset="0"/>
            </a:endParaRPr>
          </a:p>
          <a:p>
            <a:pPr>
              <a:defRPr/>
            </a:pPr>
            <a:endParaRPr lang="en-GB" sz="1600" dirty="0">
              <a:solidFill>
                <a:schemeClr val="tx1"/>
              </a:solidFill>
              <a:latin typeface="Tuffy" panose="020B0603060100000000" pitchFamily="34" charset="0"/>
            </a:endParaRPr>
          </a:p>
          <a:p>
            <a:pPr>
              <a:defRPr/>
            </a:pPr>
            <a:endParaRPr lang="en-GB" sz="1600" dirty="0">
              <a:solidFill>
                <a:schemeClr val="tx1"/>
              </a:solidFill>
              <a:latin typeface="Tuffy" panose="020B0603060100000000" pitchFamily="34" charset="0"/>
            </a:endParaRPr>
          </a:p>
          <a:p>
            <a:pPr>
              <a:defRPr/>
            </a:pPr>
            <a:endParaRPr lang="en-GB" sz="1600" dirty="0">
              <a:solidFill>
                <a:schemeClr val="tx1"/>
              </a:solidFill>
              <a:latin typeface="Tuffy" panose="020B0603060100000000" pitchFamily="34" charset="0"/>
            </a:endParaRPr>
          </a:p>
          <a:p>
            <a:pPr>
              <a:defRPr/>
            </a:pPr>
            <a:endParaRPr lang="en-GB" sz="1600" dirty="0">
              <a:solidFill>
                <a:schemeClr val="tx1"/>
              </a:solidFill>
              <a:latin typeface="Tuffy" panose="020B0603060100000000" pitchFamily="34" charset="0"/>
            </a:endParaRPr>
          </a:p>
          <a:p>
            <a:pPr>
              <a:defRPr/>
            </a:pPr>
            <a:endParaRPr lang="en-GB" sz="1600" dirty="0">
              <a:solidFill>
                <a:schemeClr val="tx1"/>
              </a:solidFill>
              <a:latin typeface="Tuffy" panose="020B0603060100000000" pitchFamily="34" charset="0"/>
            </a:endParaRPr>
          </a:p>
          <a:p>
            <a:pPr>
              <a:defRPr/>
            </a:pPr>
            <a:endParaRPr lang="en-GB" sz="1600" dirty="0">
              <a:solidFill>
                <a:schemeClr val="tx1"/>
              </a:solidFill>
              <a:latin typeface="Tuffy" panose="020B0603060100000000" pitchFamily="34" charset="0"/>
            </a:endParaRPr>
          </a:p>
          <a:p>
            <a:pPr>
              <a:defRPr/>
            </a:pPr>
            <a:endParaRPr lang="en-GB" sz="1600" dirty="0">
              <a:solidFill>
                <a:schemeClr val="tx1"/>
              </a:solidFill>
              <a:latin typeface="Tuffy" panose="020B0603060100000000" pitchFamily="34" charset="0"/>
            </a:endParaRPr>
          </a:p>
          <a:p>
            <a:pPr>
              <a:defRPr/>
            </a:pPr>
            <a:endParaRPr lang="en-GB" sz="1600" dirty="0">
              <a:solidFill>
                <a:schemeClr val="tx1"/>
              </a:solidFill>
              <a:latin typeface="Tuffy" panose="020B0603060100000000" pitchFamily="34" charset="0"/>
            </a:endParaRPr>
          </a:p>
          <a:p>
            <a:pPr>
              <a:defRPr/>
            </a:pPr>
            <a:endParaRPr lang="en-GB" sz="1600" u="sng" dirty="0">
              <a:solidFill>
                <a:schemeClr val="tx1"/>
              </a:solidFill>
              <a:latin typeface="Tuffy" panose="020B0603060100000000" pitchFamily="34" charset="0"/>
            </a:endParaRPr>
          </a:p>
          <a:p>
            <a:pPr>
              <a:defRPr/>
            </a:pPr>
            <a:endParaRPr lang="en-GB" sz="1600" dirty="0">
              <a:solidFill>
                <a:schemeClr val="bg2">
                  <a:lumMod val="10000"/>
                </a:schemeClr>
              </a:solidFill>
              <a:latin typeface="Tuffy" panose="020B0603060100000000" pitchFamily="34" charset="0"/>
            </a:endParaRPr>
          </a:p>
        </p:txBody>
      </p:sp>
      <p:sp>
        <p:nvSpPr>
          <p:cNvPr id="10" name="Oval 9">
            <a:hlinkClick r:id="" action="ppaction://hlinkshowjump?jump=nextslide"/>
            <a:extLst>
              <a:ext uri="{FF2B5EF4-FFF2-40B4-BE49-F238E27FC236}">
                <a16:creationId xmlns:a16="http://schemas.microsoft.com/office/drawing/2014/main" id="{6FBBE9C3-06EA-4ABF-8FD4-222AB1E30DD9}"/>
              </a:ext>
            </a:extLst>
          </p:cNvPr>
          <p:cNvSpPr/>
          <p:nvPr/>
        </p:nvSpPr>
        <p:spPr>
          <a:xfrm>
            <a:off x="8226425" y="5930900"/>
            <a:ext cx="755650" cy="757238"/>
          </a:xfrm>
          <a:prstGeom prst="ellipse">
            <a:avLst/>
          </a:prstGeom>
          <a:solidFill>
            <a:srgbClr val="A2DD61"/>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defRPr/>
            </a:pPr>
            <a:r>
              <a:rPr lang="en-GB" sz="1000" dirty="0">
                <a:solidFill>
                  <a:schemeClr val="bg1"/>
                </a:solidFill>
                <a:latin typeface="Tuffy" panose="020B0603060100000000" pitchFamily="34" charset="0"/>
              </a:rPr>
              <a:t>next page</a:t>
            </a:r>
          </a:p>
        </p:txBody>
      </p:sp>
      <p:sp>
        <p:nvSpPr>
          <p:cNvPr id="13" name="Oval 12">
            <a:hlinkClick r:id="rId3" action="ppaction://hlinksldjump"/>
            <a:extLst>
              <a:ext uri="{FF2B5EF4-FFF2-40B4-BE49-F238E27FC236}">
                <a16:creationId xmlns:a16="http://schemas.microsoft.com/office/drawing/2014/main" id="{9C340261-FC09-4BDE-A56B-B3C9DA651D19}"/>
              </a:ext>
            </a:extLst>
          </p:cNvPr>
          <p:cNvSpPr/>
          <p:nvPr/>
        </p:nvSpPr>
        <p:spPr>
          <a:xfrm>
            <a:off x="8226425" y="5065713"/>
            <a:ext cx="755650" cy="757237"/>
          </a:xfrm>
          <a:prstGeom prst="ellipse">
            <a:avLst/>
          </a:prstGeom>
          <a:solidFill>
            <a:srgbClr val="C0E894"/>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defRPr/>
            </a:pPr>
            <a:r>
              <a:rPr lang="en-GB" sz="1000" dirty="0">
                <a:solidFill>
                  <a:schemeClr val="bg1"/>
                </a:solidFill>
                <a:latin typeface="Tuffy" panose="020B0603060100000000" pitchFamily="34" charset="0"/>
              </a:rPr>
              <a:t>chapter</a:t>
            </a:r>
          </a:p>
          <a:p>
            <a:pPr algn="ctr">
              <a:defRPr/>
            </a:pPr>
            <a:r>
              <a:rPr lang="en-GB" sz="1000" dirty="0">
                <a:solidFill>
                  <a:schemeClr val="bg1"/>
                </a:solidFill>
                <a:latin typeface="Tuffy" panose="020B0603060100000000" pitchFamily="34" charset="0"/>
              </a:rPr>
              <a:t>menu</a:t>
            </a:r>
          </a:p>
        </p:txBody>
      </p:sp>
      <p:pic>
        <p:nvPicPr>
          <p:cNvPr id="11272" name="Picture 4">
            <a:extLst>
              <a:ext uri="{FF2B5EF4-FFF2-40B4-BE49-F238E27FC236}">
                <a16:creationId xmlns:a16="http://schemas.microsoft.com/office/drawing/2014/main" id="{7F943A33-9CAC-4697-A315-2F8C908AE708}"/>
              </a:ext>
            </a:extLst>
          </p:cNvPr>
          <p:cNvPicPr>
            <a:picLocks noChangeAspect="1"/>
          </p:cNvPicPr>
          <p:nvPr/>
        </p:nvPicPr>
        <p:blipFill>
          <a:blip r:embed="rId4">
            <a:extLst>
              <a:ext uri="{28A0092B-C50C-407E-A947-70E740481C1C}">
                <a14:useLocalDpi xmlns:a14="http://schemas.microsoft.com/office/drawing/2010/main" val="0"/>
              </a:ext>
            </a:extLst>
          </a:blip>
          <a:srcRect t="449"/>
          <a:stretch>
            <a:fillRect/>
          </a:stretch>
        </p:blipFill>
        <p:spPr bwMode="auto">
          <a:xfrm>
            <a:off x="1423988" y="2251075"/>
            <a:ext cx="6296025" cy="3298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A2DD6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CB67A17A-53C3-4BBE-A2FD-E32F806E4D7D}"/>
              </a:ext>
            </a:extLst>
          </p:cNvPr>
          <p:cNvSpPr/>
          <p:nvPr/>
        </p:nvSpPr>
        <p:spPr>
          <a:xfrm>
            <a:off x="366713" y="354013"/>
            <a:ext cx="8420100" cy="715962"/>
          </a:xfrm>
          <a:prstGeom prst="rect">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12291" name="Rectangle 3">
            <a:extLst>
              <a:ext uri="{FF2B5EF4-FFF2-40B4-BE49-F238E27FC236}">
                <a16:creationId xmlns:a16="http://schemas.microsoft.com/office/drawing/2014/main" id="{53DCA244-7025-41F9-8FC9-FFAD14687554}"/>
              </a:ext>
            </a:extLst>
          </p:cNvPr>
          <p:cNvSpPr>
            <a:spLocks noChangeArrowheads="1"/>
          </p:cNvSpPr>
          <p:nvPr/>
        </p:nvSpPr>
        <p:spPr bwMode="auto">
          <a:xfrm>
            <a:off x="407988" y="401638"/>
            <a:ext cx="5918200"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prstDash val="dash"/>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en-GB" altLang="en-US" sz="3600" b="1">
                <a:solidFill>
                  <a:schemeClr val="bg1"/>
                </a:solidFill>
                <a:latin typeface="Tuffy" pitchFamily="34" charset="0"/>
              </a:rPr>
              <a:t>Reading: Sample Questions</a:t>
            </a:r>
          </a:p>
        </p:txBody>
      </p:sp>
      <p:pic>
        <p:nvPicPr>
          <p:cNvPr id="12292" name="Picture 14">
            <a:extLst>
              <a:ext uri="{FF2B5EF4-FFF2-40B4-BE49-F238E27FC236}">
                <a16:creationId xmlns:a16="http://schemas.microsoft.com/office/drawing/2014/main" id="{2180DD1E-BCD4-4451-9067-A67E7E9B1BA2}"/>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1913" y="6716713"/>
            <a:ext cx="582612" cy="84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Rectangle 10">
            <a:extLst>
              <a:ext uri="{FF2B5EF4-FFF2-40B4-BE49-F238E27FC236}">
                <a16:creationId xmlns:a16="http://schemas.microsoft.com/office/drawing/2014/main" id="{02626E44-A05C-4665-9184-5A174F61620C}"/>
              </a:ext>
            </a:extLst>
          </p:cNvPr>
          <p:cNvSpPr/>
          <p:nvPr/>
        </p:nvSpPr>
        <p:spPr>
          <a:xfrm>
            <a:off x="354013" y="1228725"/>
            <a:ext cx="8429625" cy="5329238"/>
          </a:xfrm>
          <a:prstGeom prst="rect">
            <a:avLst/>
          </a:prstGeom>
          <a:solidFill>
            <a:schemeClr val="bg1"/>
          </a:solidFill>
          <a:ln w="76200">
            <a:noFill/>
          </a:ln>
        </p:spPr>
        <p:style>
          <a:lnRef idx="2">
            <a:schemeClr val="accent1">
              <a:shade val="50000"/>
            </a:schemeClr>
          </a:lnRef>
          <a:fillRef idx="1">
            <a:schemeClr val="accent1"/>
          </a:fillRef>
          <a:effectRef idx="0">
            <a:schemeClr val="accent1"/>
          </a:effectRef>
          <a:fontRef idx="minor">
            <a:schemeClr val="lt1"/>
          </a:fontRef>
        </p:style>
        <p:txBody>
          <a:bodyPr lIns="216000" tIns="216000" rIns="216000" bIns="216000"/>
          <a:lstStyle/>
          <a:p>
            <a:pPr>
              <a:defRPr/>
            </a:pPr>
            <a:r>
              <a:rPr lang="en-GB" sz="1600" b="1" dirty="0">
                <a:solidFill>
                  <a:schemeClr val="tx1"/>
                </a:solidFill>
                <a:latin typeface="Tuffy" panose="020B0603060100000000" pitchFamily="34" charset="0"/>
              </a:rPr>
              <a:t>Matching/Labelling</a:t>
            </a:r>
          </a:p>
          <a:p>
            <a:pPr>
              <a:defRPr/>
            </a:pPr>
            <a:endParaRPr lang="en-GB" sz="1600" u="sng" dirty="0">
              <a:solidFill>
                <a:schemeClr val="tx1"/>
              </a:solidFill>
              <a:latin typeface="Tuffy" panose="020B0603060100000000" pitchFamily="34" charset="0"/>
            </a:endParaRPr>
          </a:p>
          <a:p>
            <a:pPr>
              <a:defRPr/>
            </a:pPr>
            <a:endParaRPr lang="en-GB" sz="1600" u="sng" dirty="0">
              <a:solidFill>
                <a:schemeClr val="tx1"/>
              </a:solidFill>
              <a:latin typeface="Tuffy" panose="020B0603060100000000" pitchFamily="34" charset="0"/>
            </a:endParaRPr>
          </a:p>
          <a:p>
            <a:pPr>
              <a:defRPr/>
            </a:pPr>
            <a:endParaRPr lang="en-GB" sz="1600" u="sng" dirty="0">
              <a:solidFill>
                <a:schemeClr val="tx1"/>
              </a:solidFill>
              <a:latin typeface="Tuffy" panose="020B0603060100000000" pitchFamily="34" charset="0"/>
            </a:endParaRPr>
          </a:p>
          <a:p>
            <a:pPr>
              <a:defRPr/>
            </a:pPr>
            <a:endParaRPr lang="en-GB" sz="1600" u="sng" dirty="0">
              <a:solidFill>
                <a:schemeClr val="tx1"/>
              </a:solidFill>
              <a:latin typeface="Tuffy" panose="020B0603060100000000" pitchFamily="34" charset="0"/>
            </a:endParaRPr>
          </a:p>
          <a:p>
            <a:pPr>
              <a:defRPr/>
            </a:pPr>
            <a:endParaRPr lang="en-GB" sz="1600" u="sng" dirty="0">
              <a:solidFill>
                <a:schemeClr val="tx1"/>
              </a:solidFill>
              <a:latin typeface="Tuffy" panose="020B0603060100000000" pitchFamily="34" charset="0"/>
            </a:endParaRPr>
          </a:p>
          <a:p>
            <a:pPr>
              <a:defRPr/>
            </a:pPr>
            <a:endParaRPr lang="en-GB" sz="1600" u="sng" dirty="0">
              <a:solidFill>
                <a:schemeClr val="tx1"/>
              </a:solidFill>
              <a:latin typeface="Tuffy" panose="020B0603060100000000" pitchFamily="34" charset="0"/>
            </a:endParaRPr>
          </a:p>
          <a:p>
            <a:pPr>
              <a:defRPr/>
            </a:pPr>
            <a:endParaRPr lang="en-GB" sz="1600" u="sng" dirty="0">
              <a:solidFill>
                <a:schemeClr val="tx1"/>
              </a:solidFill>
              <a:latin typeface="Tuffy" panose="020B0603060100000000" pitchFamily="34" charset="0"/>
            </a:endParaRPr>
          </a:p>
          <a:p>
            <a:pPr>
              <a:defRPr/>
            </a:pPr>
            <a:endParaRPr lang="en-GB" sz="1600" u="sng" dirty="0">
              <a:solidFill>
                <a:schemeClr val="tx1"/>
              </a:solidFill>
              <a:latin typeface="Tuffy" panose="020B0603060100000000" pitchFamily="34" charset="0"/>
            </a:endParaRPr>
          </a:p>
          <a:p>
            <a:pPr>
              <a:defRPr/>
            </a:pPr>
            <a:endParaRPr lang="en-GB" sz="1600" u="sng" dirty="0">
              <a:solidFill>
                <a:schemeClr val="tx1"/>
              </a:solidFill>
              <a:latin typeface="Tuffy" panose="020B0603060100000000" pitchFamily="34" charset="0"/>
            </a:endParaRPr>
          </a:p>
          <a:p>
            <a:pPr>
              <a:defRPr/>
            </a:pPr>
            <a:endParaRPr lang="en-GB" sz="1600" u="sng" dirty="0">
              <a:solidFill>
                <a:schemeClr val="tx1"/>
              </a:solidFill>
              <a:latin typeface="Tuffy" panose="020B0603060100000000" pitchFamily="34" charset="0"/>
            </a:endParaRPr>
          </a:p>
          <a:p>
            <a:pPr>
              <a:defRPr/>
            </a:pPr>
            <a:endParaRPr lang="en-GB" sz="1600" u="sng" dirty="0">
              <a:solidFill>
                <a:schemeClr val="tx1"/>
              </a:solidFill>
              <a:latin typeface="Tuffy" panose="020B0603060100000000" pitchFamily="34" charset="0"/>
            </a:endParaRPr>
          </a:p>
          <a:p>
            <a:pPr>
              <a:defRPr/>
            </a:pPr>
            <a:endParaRPr lang="en-GB" sz="1600" u="sng" dirty="0">
              <a:solidFill>
                <a:schemeClr val="tx1"/>
              </a:solidFill>
              <a:latin typeface="Tuffy" panose="020B0603060100000000" pitchFamily="34" charset="0"/>
            </a:endParaRPr>
          </a:p>
          <a:p>
            <a:pPr>
              <a:defRPr/>
            </a:pPr>
            <a:endParaRPr lang="en-GB" sz="1600" u="sng" dirty="0">
              <a:solidFill>
                <a:schemeClr val="tx1"/>
              </a:solidFill>
              <a:latin typeface="Tuffy" panose="020B0603060100000000" pitchFamily="34" charset="0"/>
            </a:endParaRPr>
          </a:p>
          <a:p>
            <a:pPr>
              <a:defRPr/>
            </a:pPr>
            <a:r>
              <a:rPr lang="en-GB" sz="1600" b="1" dirty="0">
                <a:solidFill>
                  <a:schemeClr val="tx1"/>
                </a:solidFill>
                <a:latin typeface="Tuffy" panose="020B0603060100000000" pitchFamily="34" charset="0"/>
              </a:rPr>
              <a:t>Short-Answer Questions</a:t>
            </a:r>
          </a:p>
          <a:p>
            <a:pPr>
              <a:defRPr/>
            </a:pPr>
            <a:endParaRPr lang="en-GB" sz="1600" u="sng" dirty="0">
              <a:solidFill>
                <a:schemeClr val="tx1"/>
              </a:solidFill>
              <a:latin typeface="Tuffy" panose="020B0603060100000000" pitchFamily="34" charset="0"/>
            </a:endParaRPr>
          </a:p>
          <a:p>
            <a:pPr>
              <a:defRPr/>
            </a:pPr>
            <a:endParaRPr lang="en-GB" sz="1600" u="sng" dirty="0">
              <a:solidFill>
                <a:schemeClr val="tx1"/>
              </a:solidFill>
              <a:latin typeface="Tuffy" panose="020B0603060100000000" pitchFamily="34" charset="0"/>
            </a:endParaRPr>
          </a:p>
          <a:p>
            <a:pPr>
              <a:defRPr/>
            </a:pPr>
            <a:endParaRPr lang="en-GB" sz="1600" u="sng" dirty="0">
              <a:solidFill>
                <a:schemeClr val="tx1"/>
              </a:solidFill>
              <a:latin typeface="Tuffy" panose="020B0603060100000000" pitchFamily="34" charset="0"/>
            </a:endParaRPr>
          </a:p>
          <a:p>
            <a:pPr>
              <a:defRPr/>
            </a:pPr>
            <a:endParaRPr lang="en-GB" sz="1600" u="sng" dirty="0">
              <a:solidFill>
                <a:schemeClr val="tx1"/>
              </a:solidFill>
              <a:latin typeface="Tuffy" panose="020B0603060100000000" pitchFamily="34" charset="0"/>
            </a:endParaRPr>
          </a:p>
          <a:p>
            <a:pPr>
              <a:defRPr/>
            </a:pPr>
            <a:endParaRPr lang="en-GB" sz="1600" dirty="0">
              <a:solidFill>
                <a:schemeClr val="bg2">
                  <a:lumMod val="10000"/>
                </a:schemeClr>
              </a:solidFill>
              <a:latin typeface="Tuffy" panose="020B0603060100000000" pitchFamily="34" charset="0"/>
            </a:endParaRPr>
          </a:p>
        </p:txBody>
      </p:sp>
      <p:sp>
        <p:nvSpPr>
          <p:cNvPr id="10" name="Oval 9">
            <a:hlinkClick r:id="" action="ppaction://hlinkshowjump?jump=nextslide"/>
            <a:extLst>
              <a:ext uri="{FF2B5EF4-FFF2-40B4-BE49-F238E27FC236}">
                <a16:creationId xmlns:a16="http://schemas.microsoft.com/office/drawing/2014/main" id="{D4429E9B-BD2A-4141-92E4-22FBCDFFDEF1}"/>
              </a:ext>
            </a:extLst>
          </p:cNvPr>
          <p:cNvSpPr/>
          <p:nvPr/>
        </p:nvSpPr>
        <p:spPr>
          <a:xfrm>
            <a:off x="8226425" y="5930900"/>
            <a:ext cx="755650" cy="757238"/>
          </a:xfrm>
          <a:prstGeom prst="ellipse">
            <a:avLst/>
          </a:prstGeom>
          <a:solidFill>
            <a:srgbClr val="A2DD61"/>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defRPr/>
            </a:pPr>
            <a:r>
              <a:rPr lang="en-GB" sz="1000" dirty="0">
                <a:solidFill>
                  <a:schemeClr val="bg1"/>
                </a:solidFill>
                <a:latin typeface="Tuffy" panose="020B0603060100000000" pitchFamily="34" charset="0"/>
              </a:rPr>
              <a:t>next page</a:t>
            </a:r>
          </a:p>
        </p:txBody>
      </p:sp>
      <p:sp>
        <p:nvSpPr>
          <p:cNvPr id="13" name="Oval 12">
            <a:hlinkClick r:id="rId3" action="ppaction://hlinksldjump"/>
            <a:extLst>
              <a:ext uri="{FF2B5EF4-FFF2-40B4-BE49-F238E27FC236}">
                <a16:creationId xmlns:a16="http://schemas.microsoft.com/office/drawing/2014/main" id="{DC244E30-2DDF-4B99-8902-ACD57F1E834D}"/>
              </a:ext>
            </a:extLst>
          </p:cNvPr>
          <p:cNvSpPr/>
          <p:nvPr/>
        </p:nvSpPr>
        <p:spPr>
          <a:xfrm>
            <a:off x="8226425" y="5065713"/>
            <a:ext cx="755650" cy="757237"/>
          </a:xfrm>
          <a:prstGeom prst="ellipse">
            <a:avLst/>
          </a:prstGeom>
          <a:solidFill>
            <a:srgbClr val="C0E894"/>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defRPr/>
            </a:pPr>
            <a:r>
              <a:rPr lang="en-GB" sz="1000" dirty="0">
                <a:solidFill>
                  <a:schemeClr val="bg1"/>
                </a:solidFill>
                <a:latin typeface="Tuffy" panose="020B0603060100000000" pitchFamily="34" charset="0"/>
              </a:rPr>
              <a:t>chapter</a:t>
            </a:r>
          </a:p>
          <a:p>
            <a:pPr algn="ctr">
              <a:defRPr/>
            </a:pPr>
            <a:r>
              <a:rPr lang="en-GB" sz="1000" dirty="0">
                <a:solidFill>
                  <a:schemeClr val="bg1"/>
                </a:solidFill>
                <a:latin typeface="Tuffy" panose="020B0603060100000000" pitchFamily="34" charset="0"/>
              </a:rPr>
              <a:t>menu</a:t>
            </a:r>
          </a:p>
        </p:txBody>
      </p:sp>
      <p:pic>
        <p:nvPicPr>
          <p:cNvPr id="12296" name="Picture 2">
            <a:extLst>
              <a:ext uri="{FF2B5EF4-FFF2-40B4-BE49-F238E27FC236}">
                <a16:creationId xmlns:a16="http://schemas.microsoft.com/office/drawing/2014/main" id="{DB1DEB7F-6B99-498B-8AC4-E359525E53B2}"/>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04825" y="1754188"/>
            <a:ext cx="4279900" cy="2932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7" name="Picture 4">
            <a:extLst>
              <a:ext uri="{FF2B5EF4-FFF2-40B4-BE49-F238E27FC236}">
                <a16:creationId xmlns:a16="http://schemas.microsoft.com/office/drawing/2014/main" id="{45D7E447-876F-4A59-96C5-BC716E72CB58}"/>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582613" y="5180013"/>
            <a:ext cx="7189787" cy="1266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A2DD6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51349645-4563-4A05-B741-E81817EF5A4D}"/>
              </a:ext>
            </a:extLst>
          </p:cNvPr>
          <p:cNvSpPr/>
          <p:nvPr/>
        </p:nvSpPr>
        <p:spPr>
          <a:xfrm>
            <a:off x="366713" y="354013"/>
            <a:ext cx="8420100" cy="715962"/>
          </a:xfrm>
          <a:prstGeom prst="rect">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13315" name="Rectangle 3">
            <a:extLst>
              <a:ext uri="{FF2B5EF4-FFF2-40B4-BE49-F238E27FC236}">
                <a16:creationId xmlns:a16="http://schemas.microsoft.com/office/drawing/2014/main" id="{4C50E297-0AE4-4568-97A3-CDA162921B7E}"/>
              </a:ext>
            </a:extLst>
          </p:cNvPr>
          <p:cNvSpPr>
            <a:spLocks noChangeArrowheads="1"/>
          </p:cNvSpPr>
          <p:nvPr/>
        </p:nvSpPr>
        <p:spPr bwMode="auto">
          <a:xfrm>
            <a:off x="407988" y="401638"/>
            <a:ext cx="5918200"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prstDash val="dash"/>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en-GB" altLang="en-US" sz="3600" b="1">
                <a:solidFill>
                  <a:schemeClr val="bg1"/>
                </a:solidFill>
                <a:latin typeface="Tuffy" pitchFamily="34" charset="0"/>
              </a:rPr>
              <a:t>Reading: Sample Questions</a:t>
            </a:r>
          </a:p>
        </p:txBody>
      </p:sp>
      <p:sp>
        <p:nvSpPr>
          <p:cNvPr id="4" name="see all button">
            <a:extLst>
              <a:ext uri="{FF2B5EF4-FFF2-40B4-BE49-F238E27FC236}">
                <a16:creationId xmlns:a16="http://schemas.microsoft.com/office/drawing/2014/main" id="{3B2C6CEA-B0D7-46E9-8203-42CAD0E53F68}"/>
              </a:ext>
            </a:extLst>
          </p:cNvPr>
          <p:cNvSpPr/>
          <p:nvPr/>
        </p:nvSpPr>
        <p:spPr>
          <a:xfrm>
            <a:off x="8226425" y="168275"/>
            <a:ext cx="755650" cy="757238"/>
          </a:xfrm>
          <a:prstGeom prst="ellipse">
            <a:avLst/>
          </a:prstGeom>
          <a:solidFill>
            <a:schemeClr val="bg1"/>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defRPr/>
            </a:pPr>
            <a:r>
              <a:rPr lang="en-GB" sz="1000" dirty="0">
                <a:solidFill>
                  <a:srgbClr val="A2DD61"/>
                </a:solidFill>
                <a:latin typeface="Tuffy" panose="020B0603060100000000" pitchFamily="34" charset="0"/>
              </a:rPr>
              <a:t>click to see all text</a:t>
            </a:r>
          </a:p>
        </p:txBody>
      </p:sp>
      <p:pic>
        <p:nvPicPr>
          <p:cNvPr id="13317" name="Picture 14">
            <a:extLst>
              <a:ext uri="{FF2B5EF4-FFF2-40B4-BE49-F238E27FC236}">
                <a16:creationId xmlns:a16="http://schemas.microsoft.com/office/drawing/2014/main" id="{EA82D752-FF4D-43C5-B834-3B715AFF1E2E}"/>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1913" y="6716713"/>
            <a:ext cx="582612" cy="84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Rectangle 10">
            <a:extLst>
              <a:ext uri="{FF2B5EF4-FFF2-40B4-BE49-F238E27FC236}">
                <a16:creationId xmlns:a16="http://schemas.microsoft.com/office/drawing/2014/main" id="{611CD6CE-41B4-4F76-BF0E-2677B9EC7971}"/>
              </a:ext>
            </a:extLst>
          </p:cNvPr>
          <p:cNvSpPr/>
          <p:nvPr/>
        </p:nvSpPr>
        <p:spPr>
          <a:xfrm>
            <a:off x="352425" y="1163638"/>
            <a:ext cx="8429625" cy="5329237"/>
          </a:xfrm>
          <a:prstGeom prst="rect">
            <a:avLst/>
          </a:prstGeom>
          <a:solidFill>
            <a:schemeClr val="bg1"/>
          </a:solidFill>
          <a:ln w="76200">
            <a:noFill/>
          </a:ln>
        </p:spPr>
        <p:style>
          <a:lnRef idx="2">
            <a:schemeClr val="accent1">
              <a:shade val="50000"/>
            </a:schemeClr>
          </a:lnRef>
          <a:fillRef idx="1">
            <a:schemeClr val="accent1"/>
          </a:fillRef>
          <a:effectRef idx="0">
            <a:schemeClr val="accent1"/>
          </a:effectRef>
          <a:fontRef idx="minor">
            <a:schemeClr val="lt1"/>
          </a:fontRef>
        </p:style>
        <p:txBody>
          <a:bodyPr lIns="216000" tIns="216000" rIns="216000" bIns="216000"/>
          <a:lstStyle/>
          <a:p>
            <a:pPr>
              <a:defRPr/>
            </a:pPr>
            <a:r>
              <a:rPr lang="en-GB" sz="1600" b="1" dirty="0">
                <a:solidFill>
                  <a:schemeClr val="tx1"/>
                </a:solidFill>
                <a:latin typeface="Tuffy" panose="020B0603060100000000" pitchFamily="34" charset="0"/>
              </a:rPr>
              <a:t>Find and Copy Questions</a:t>
            </a:r>
          </a:p>
          <a:p>
            <a:pPr>
              <a:defRPr/>
            </a:pPr>
            <a:endParaRPr lang="en-GB" sz="1600" u="sng" dirty="0">
              <a:solidFill>
                <a:schemeClr val="tx1"/>
              </a:solidFill>
              <a:latin typeface="Tuffy" panose="020B0603060100000000" pitchFamily="34" charset="0"/>
            </a:endParaRPr>
          </a:p>
          <a:p>
            <a:pPr>
              <a:defRPr/>
            </a:pPr>
            <a:endParaRPr lang="en-GB" sz="1600" u="sng" dirty="0">
              <a:solidFill>
                <a:schemeClr val="tx1"/>
              </a:solidFill>
              <a:latin typeface="Tuffy" panose="020B0603060100000000" pitchFamily="34" charset="0"/>
            </a:endParaRPr>
          </a:p>
          <a:p>
            <a:pPr>
              <a:defRPr/>
            </a:pPr>
            <a:endParaRPr lang="en-GB" sz="1600" u="sng" dirty="0">
              <a:solidFill>
                <a:schemeClr val="tx1"/>
              </a:solidFill>
              <a:latin typeface="Tuffy" panose="020B0603060100000000" pitchFamily="34" charset="0"/>
            </a:endParaRPr>
          </a:p>
          <a:p>
            <a:pPr>
              <a:defRPr/>
            </a:pPr>
            <a:endParaRPr lang="en-GB" sz="1600" dirty="0">
              <a:solidFill>
                <a:schemeClr val="tx1"/>
              </a:solidFill>
              <a:latin typeface="Tuffy" panose="020B0603060100000000" pitchFamily="34" charset="0"/>
            </a:endParaRPr>
          </a:p>
          <a:p>
            <a:pPr>
              <a:defRPr/>
            </a:pPr>
            <a:endParaRPr lang="en-GB" sz="1600" dirty="0">
              <a:solidFill>
                <a:schemeClr val="tx1"/>
              </a:solidFill>
              <a:latin typeface="Tuffy" panose="020B0603060100000000" pitchFamily="34" charset="0"/>
            </a:endParaRPr>
          </a:p>
          <a:p>
            <a:pPr>
              <a:defRPr/>
            </a:pPr>
            <a:endParaRPr lang="en-GB" sz="1600" dirty="0">
              <a:solidFill>
                <a:schemeClr val="tx1"/>
              </a:solidFill>
              <a:latin typeface="Tuffy" panose="020B0603060100000000" pitchFamily="34" charset="0"/>
            </a:endParaRPr>
          </a:p>
          <a:p>
            <a:pPr>
              <a:defRPr/>
            </a:pPr>
            <a:endParaRPr lang="en-GB" sz="1600" dirty="0">
              <a:solidFill>
                <a:schemeClr val="tx1"/>
              </a:solidFill>
              <a:latin typeface="Tuffy" panose="020B0603060100000000" pitchFamily="34" charset="0"/>
            </a:endParaRPr>
          </a:p>
          <a:p>
            <a:pPr>
              <a:defRPr/>
            </a:pPr>
            <a:endParaRPr lang="en-GB" sz="1600" dirty="0">
              <a:solidFill>
                <a:schemeClr val="tx1"/>
              </a:solidFill>
              <a:latin typeface="Tuffy" panose="020B0603060100000000" pitchFamily="34" charset="0"/>
            </a:endParaRPr>
          </a:p>
          <a:p>
            <a:pPr>
              <a:defRPr/>
            </a:pPr>
            <a:endParaRPr lang="en-GB" sz="1600" dirty="0">
              <a:solidFill>
                <a:schemeClr val="tx1"/>
              </a:solidFill>
              <a:latin typeface="Tuffy" panose="020B0603060100000000" pitchFamily="34" charset="0"/>
            </a:endParaRPr>
          </a:p>
          <a:p>
            <a:pPr>
              <a:defRPr/>
            </a:pPr>
            <a:endParaRPr lang="en-GB" sz="1600" dirty="0">
              <a:solidFill>
                <a:schemeClr val="tx1"/>
              </a:solidFill>
              <a:latin typeface="Tuffy" panose="020B0603060100000000" pitchFamily="34" charset="0"/>
            </a:endParaRPr>
          </a:p>
          <a:p>
            <a:pPr>
              <a:defRPr/>
            </a:pPr>
            <a:r>
              <a:rPr lang="en-GB" sz="1600" b="1" dirty="0">
                <a:solidFill>
                  <a:schemeClr val="tx1"/>
                </a:solidFill>
                <a:latin typeface="Tuffy" panose="020B0603060100000000" pitchFamily="34" charset="0"/>
              </a:rPr>
              <a:t>Open-Ended Questions</a:t>
            </a:r>
          </a:p>
          <a:p>
            <a:pPr marL="182562">
              <a:defRPr/>
            </a:pPr>
            <a:endParaRPr lang="en-GB" sz="1600" dirty="0">
              <a:solidFill>
                <a:schemeClr val="bg2">
                  <a:lumMod val="10000"/>
                </a:schemeClr>
              </a:solidFill>
              <a:latin typeface="Tuffy" panose="020B0603060100000000" pitchFamily="34" charset="0"/>
            </a:endParaRPr>
          </a:p>
        </p:txBody>
      </p:sp>
      <p:sp>
        <p:nvSpPr>
          <p:cNvPr id="10" name="Oval 9">
            <a:hlinkClick r:id="" action="ppaction://hlinkshowjump?jump=nextslide"/>
            <a:extLst>
              <a:ext uri="{FF2B5EF4-FFF2-40B4-BE49-F238E27FC236}">
                <a16:creationId xmlns:a16="http://schemas.microsoft.com/office/drawing/2014/main" id="{4B4E82F8-1D2C-4586-9FD7-3C3DC018AEF2}"/>
              </a:ext>
            </a:extLst>
          </p:cNvPr>
          <p:cNvSpPr/>
          <p:nvPr/>
        </p:nvSpPr>
        <p:spPr>
          <a:xfrm>
            <a:off x="8226425" y="5930900"/>
            <a:ext cx="755650" cy="757238"/>
          </a:xfrm>
          <a:prstGeom prst="ellipse">
            <a:avLst/>
          </a:prstGeom>
          <a:solidFill>
            <a:srgbClr val="A2DD61"/>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defRPr/>
            </a:pPr>
            <a:r>
              <a:rPr lang="en-GB" sz="1000" dirty="0">
                <a:solidFill>
                  <a:schemeClr val="bg1"/>
                </a:solidFill>
                <a:latin typeface="Tuffy" panose="020B0603060100000000" pitchFamily="34" charset="0"/>
              </a:rPr>
              <a:t>next page</a:t>
            </a:r>
          </a:p>
        </p:txBody>
      </p:sp>
      <p:sp>
        <p:nvSpPr>
          <p:cNvPr id="13" name="Oval 12">
            <a:hlinkClick r:id="rId3" action="ppaction://hlinksldjump"/>
            <a:extLst>
              <a:ext uri="{FF2B5EF4-FFF2-40B4-BE49-F238E27FC236}">
                <a16:creationId xmlns:a16="http://schemas.microsoft.com/office/drawing/2014/main" id="{F6F36894-C7B0-4E53-8C55-7193B560B2A9}"/>
              </a:ext>
            </a:extLst>
          </p:cNvPr>
          <p:cNvSpPr/>
          <p:nvPr/>
        </p:nvSpPr>
        <p:spPr>
          <a:xfrm>
            <a:off x="8226425" y="5065713"/>
            <a:ext cx="755650" cy="757237"/>
          </a:xfrm>
          <a:prstGeom prst="ellipse">
            <a:avLst/>
          </a:prstGeom>
          <a:solidFill>
            <a:srgbClr val="C0E894"/>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defRPr/>
            </a:pPr>
            <a:r>
              <a:rPr lang="en-GB" sz="1000" dirty="0">
                <a:solidFill>
                  <a:schemeClr val="bg1"/>
                </a:solidFill>
                <a:latin typeface="Tuffy" panose="020B0603060100000000" pitchFamily="34" charset="0"/>
              </a:rPr>
              <a:t>chapter</a:t>
            </a:r>
          </a:p>
          <a:p>
            <a:pPr algn="ctr">
              <a:defRPr/>
            </a:pPr>
            <a:r>
              <a:rPr lang="en-GB" sz="1000" dirty="0">
                <a:solidFill>
                  <a:schemeClr val="bg1"/>
                </a:solidFill>
                <a:latin typeface="Tuffy" panose="020B0603060100000000" pitchFamily="34" charset="0"/>
              </a:rPr>
              <a:t>menu</a:t>
            </a:r>
          </a:p>
        </p:txBody>
      </p:sp>
      <p:pic>
        <p:nvPicPr>
          <p:cNvPr id="13321" name="Picture 2">
            <a:extLst>
              <a:ext uri="{FF2B5EF4-FFF2-40B4-BE49-F238E27FC236}">
                <a16:creationId xmlns:a16="http://schemas.microsoft.com/office/drawing/2014/main" id="{7974E07D-F391-46B1-AE73-B9FA2A1D7B6A}"/>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77838" y="1763713"/>
            <a:ext cx="7402512" cy="1939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22" name="Picture 5">
            <a:extLst>
              <a:ext uri="{FF2B5EF4-FFF2-40B4-BE49-F238E27FC236}">
                <a16:creationId xmlns:a16="http://schemas.microsoft.com/office/drawing/2014/main" id="{A64D403E-9999-49FD-BF39-AE06488155D2}"/>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576263" y="4632325"/>
            <a:ext cx="7291387" cy="1449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E34192"/>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2C7F9C82-A2FE-4366-A496-F99C7A4A1BD7}"/>
              </a:ext>
            </a:extLst>
          </p:cNvPr>
          <p:cNvSpPr/>
          <p:nvPr/>
        </p:nvSpPr>
        <p:spPr>
          <a:xfrm>
            <a:off x="366713" y="354013"/>
            <a:ext cx="8420100" cy="715962"/>
          </a:xfrm>
          <a:prstGeom prst="rect">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14339" name="Rectangle 3">
            <a:extLst>
              <a:ext uri="{FF2B5EF4-FFF2-40B4-BE49-F238E27FC236}">
                <a16:creationId xmlns:a16="http://schemas.microsoft.com/office/drawing/2014/main" id="{5B599395-6738-4AD6-B548-5D822DC21B5A}"/>
              </a:ext>
            </a:extLst>
          </p:cNvPr>
          <p:cNvSpPr>
            <a:spLocks noChangeArrowheads="1"/>
          </p:cNvSpPr>
          <p:nvPr/>
        </p:nvSpPr>
        <p:spPr bwMode="auto">
          <a:xfrm>
            <a:off x="407988" y="427038"/>
            <a:ext cx="2500312"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prstDash val="dash"/>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en-GB" altLang="en-US" sz="3200" b="1">
                <a:solidFill>
                  <a:schemeClr val="bg1"/>
                </a:solidFill>
                <a:latin typeface="Tuffy" pitchFamily="34" charset="0"/>
              </a:rPr>
              <a:t>Mathematics</a:t>
            </a:r>
          </a:p>
        </p:txBody>
      </p:sp>
      <p:sp>
        <p:nvSpPr>
          <p:cNvPr id="15" name="Rectangle 14">
            <a:extLst>
              <a:ext uri="{FF2B5EF4-FFF2-40B4-BE49-F238E27FC236}">
                <a16:creationId xmlns:a16="http://schemas.microsoft.com/office/drawing/2014/main" id="{D4C972A8-2731-4131-8333-C8C91B2DFDA7}"/>
              </a:ext>
            </a:extLst>
          </p:cNvPr>
          <p:cNvSpPr/>
          <p:nvPr/>
        </p:nvSpPr>
        <p:spPr>
          <a:xfrm>
            <a:off x="350838" y="1255713"/>
            <a:ext cx="8429625" cy="5329237"/>
          </a:xfrm>
          <a:prstGeom prst="rect">
            <a:avLst/>
          </a:prstGeom>
          <a:solidFill>
            <a:schemeClr val="bg1"/>
          </a:solidFill>
          <a:ln w="76200">
            <a:noFill/>
          </a:ln>
        </p:spPr>
        <p:style>
          <a:lnRef idx="2">
            <a:schemeClr val="accent1">
              <a:shade val="50000"/>
            </a:schemeClr>
          </a:lnRef>
          <a:fillRef idx="1">
            <a:schemeClr val="accent1"/>
          </a:fillRef>
          <a:effectRef idx="0">
            <a:schemeClr val="accent1"/>
          </a:effectRef>
          <a:fontRef idx="minor">
            <a:schemeClr val="lt1"/>
          </a:fontRef>
        </p:style>
        <p:txBody>
          <a:bodyPr lIns="216000" tIns="216000" rIns="216000" bIns="216000"/>
          <a:lstStyle/>
          <a:p>
            <a:pPr marL="342900" indent="-160338">
              <a:defRPr/>
            </a:pPr>
            <a:r>
              <a:rPr lang="en-GB" sz="1600" dirty="0">
                <a:solidFill>
                  <a:schemeClr val="bg2">
                    <a:lumMod val="10000"/>
                  </a:schemeClr>
                </a:solidFill>
                <a:latin typeface="Tuffy" panose="020B0603060100000000" pitchFamily="34" charset="0"/>
              </a:rPr>
              <a:t>Children will sit two tests: </a:t>
            </a:r>
            <a:r>
              <a:rPr lang="en-GB" sz="1600" b="1" dirty="0">
                <a:solidFill>
                  <a:schemeClr val="bg2">
                    <a:lumMod val="10000"/>
                  </a:schemeClr>
                </a:solidFill>
                <a:latin typeface="Tuffy" panose="020B0603060100000000" pitchFamily="34" charset="0"/>
              </a:rPr>
              <a:t>Paper 1 and Paper 2:</a:t>
            </a:r>
          </a:p>
          <a:p>
            <a:pPr marL="342900" indent="-160338">
              <a:defRPr/>
            </a:pPr>
            <a:endParaRPr lang="en-GB" sz="1600" dirty="0">
              <a:solidFill>
                <a:schemeClr val="bg2">
                  <a:lumMod val="10000"/>
                </a:schemeClr>
              </a:solidFill>
              <a:latin typeface="Tuffy" panose="020B0603060100000000" pitchFamily="34" charset="0"/>
            </a:endParaRPr>
          </a:p>
          <a:p>
            <a:pPr marL="468312" indent="-285750">
              <a:buFont typeface="Arial" panose="020B0604020202020204" pitchFamily="34" charset="0"/>
              <a:buChar char="•"/>
              <a:defRPr/>
            </a:pPr>
            <a:r>
              <a:rPr lang="en-GB" sz="1600" b="1" dirty="0">
                <a:solidFill>
                  <a:schemeClr val="bg2">
                    <a:lumMod val="10000"/>
                  </a:schemeClr>
                </a:solidFill>
                <a:latin typeface="Tuffy" panose="020B0603060100000000" pitchFamily="34" charset="0"/>
              </a:rPr>
              <a:t>Paper 1: Arithmetic</a:t>
            </a:r>
            <a:r>
              <a:rPr lang="en-GB" sz="1600" dirty="0">
                <a:solidFill>
                  <a:schemeClr val="bg2">
                    <a:lumMod val="10000"/>
                  </a:schemeClr>
                </a:solidFill>
                <a:latin typeface="Tuffy" panose="020B0603060100000000" pitchFamily="34" charset="0"/>
              </a:rPr>
              <a:t> - lasts approximately 20 minutes (but this is not strictly timed). It covers calculation methods for all operations.</a:t>
            </a:r>
          </a:p>
          <a:p>
            <a:pPr marL="468312" indent="-285750">
              <a:buFont typeface="Arial" panose="020B0604020202020204" pitchFamily="34" charset="0"/>
              <a:buChar char="•"/>
              <a:defRPr/>
            </a:pPr>
            <a:endParaRPr lang="en-GB" sz="1600" dirty="0">
              <a:solidFill>
                <a:schemeClr val="bg2">
                  <a:lumMod val="10000"/>
                </a:schemeClr>
              </a:solidFill>
              <a:latin typeface="Tuffy" panose="020B0603060100000000" pitchFamily="34" charset="0"/>
            </a:endParaRPr>
          </a:p>
          <a:p>
            <a:pPr marL="468312" indent="-285750">
              <a:buFont typeface="Arial" panose="020B0604020202020204" pitchFamily="34" charset="0"/>
              <a:buChar char="•"/>
              <a:defRPr/>
            </a:pPr>
            <a:r>
              <a:rPr lang="en-GB" sz="1600" b="1" dirty="0">
                <a:solidFill>
                  <a:schemeClr val="bg2">
                    <a:lumMod val="10000"/>
                  </a:schemeClr>
                </a:solidFill>
                <a:latin typeface="Tuffy" panose="020B0603060100000000" pitchFamily="34" charset="0"/>
              </a:rPr>
              <a:t>Paper 2: Reasoning </a:t>
            </a:r>
            <a:r>
              <a:rPr lang="en-GB" sz="1600" dirty="0">
                <a:solidFill>
                  <a:schemeClr val="bg2">
                    <a:lumMod val="10000"/>
                  </a:schemeClr>
                </a:solidFill>
                <a:latin typeface="Tuffy" panose="020B0603060100000000" pitchFamily="34" charset="0"/>
              </a:rPr>
              <a:t>- lasts for approximately 35 minutes, which includes time for five aural questions. Pupils will still require calculation skills and questions will be varied including multiple choice, matching, true/false, completing a chart or table or drawing a shape. Some questions will also require children to show or explain their working out.</a:t>
            </a:r>
          </a:p>
        </p:txBody>
      </p:sp>
      <p:sp>
        <p:nvSpPr>
          <p:cNvPr id="11" name="Oval 10">
            <a:hlinkClick r:id="" action="ppaction://hlinkshowjump?jump=nextslide"/>
            <a:extLst>
              <a:ext uri="{FF2B5EF4-FFF2-40B4-BE49-F238E27FC236}">
                <a16:creationId xmlns:a16="http://schemas.microsoft.com/office/drawing/2014/main" id="{84A59C03-CE97-41B8-B988-F96CEF9026C9}"/>
              </a:ext>
            </a:extLst>
          </p:cNvPr>
          <p:cNvSpPr/>
          <p:nvPr/>
        </p:nvSpPr>
        <p:spPr>
          <a:xfrm>
            <a:off x="8226425" y="5930900"/>
            <a:ext cx="755650" cy="757238"/>
          </a:xfrm>
          <a:prstGeom prst="ellipse">
            <a:avLst/>
          </a:prstGeom>
          <a:solidFill>
            <a:srgbClr val="E34192"/>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defRPr/>
            </a:pPr>
            <a:r>
              <a:rPr lang="en-GB" sz="1000" dirty="0">
                <a:solidFill>
                  <a:schemeClr val="bg1"/>
                </a:solidFill>
                <a:latin typeface="Tuffy" panose="020B0603060100000000" pitchFamily="34" charset="0"/>
              </a:rPr>
              <a:t>next page</a:t>
            </a:r>
          </a:p>
        </p:txBody>
      </p:sp>
      <p:sp>
        <p:nvSpPr>
          <p:cNvPr id="14" name="Oval 13">
            <a:hlinkClick r:id="rId2" action="ppaction://hlinksldjump"/>
            <a:extLst>
              <a:ext uri="{FF2B5EF4-FFF2-40B4-BE49-F238E27FC236}">
                <a16:creationId xmlns:a16="http://schemas.microsoft.com/office/drawing/2014/main" id="{60FBCD0D-AC20-4937-8456-29F8E7813F3C}"/>
              </a:ext>
            </a:extLst>
          </p:cNvPr>
          <p:cNvSpPr/>
          <p:nvPr/>
        </p:nvSpPr>
        <p:spPr>
          <a:xfrm>
            <a:off x="8226425" y="5065713"/>
            <a:ext cx="755650" cy="757237"/>
          </a:xfrm>
          <a:prstGeom prst="ellipse">
            <a:avLst/>
          </a:prstGeom>
          <a:solidFill>
            <a:srgbClr val="FF99CC"/>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defRPr/>
            </a:pPr>
            <a:r>
              <a:rPr lang="en-GB" sz="1000" dirty="0">
                <a:solidFill>
                  <a:schemeClr val="bg1"/>
                </a:solidFill>
                <a:latin typeface="Tuffy" panose="020B0603060100000000" pitchFamily="34" charset="0"/>
              </a:rPr>
              <a:t>chapter</a:t>
            </a:r>
          </a:p>
          <a:p>
            <a:pPr algn="ctr">
              <a:defRPr/>
            </a:pPr>
            <a:r>
              <a:rPr lang="en-GB" sz="1000" dirty="0">
                <a:solidFill>
                  <a:schemeClr val="bg1"/>
                </a:solidFill>
                <a:latin typeface="Tuffy" panose="020B0603060100000000" pitchFamily="34" charset="0"/>
              </a:rPr>
              <a:t>menu</a:t>
            </a:r>
          </a:p>
        </p:txBody>
      </p:sp>
      <p:pic>
        <p:nvPicPr>
          <p:cNvPr id="14343" name="Picture 14">
            <a:extLst>
              <a:ext uri="{FF2B5EF4-FFF2-40B4-BE49-F238E27FC236}">
                <a16:creationId xmlns:a16="http://schemas.microsoft.com/office/drawing/2014/main" id="{9BC79E73-1803-4890-B7E8-C9193CA77B97}"/>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1913" y="6716713"/>
            <a:ext cx="582612" cy="84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E34192"/>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353A62E6-4C88-4191-B459-278F86F5A105}"/>
              </a:ext>
            </a:extLst>
          </p:cNvPr>
          <p:cNvSpPr/>
          <p:nvPr/>
        </p:nvSpPr>
        <p:spPr>
          <a:xfrm>
            <a:off x="366713" y="354013"/>
            <a:ext cx="8420100" cy="715962"/>
          </a:xfrm>
          <a:prstGeom prst="rect">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15363" name="Rectangle 3">
            <a:extLst>
              <a:ext uri="{FF2B5EF4-FFF2-40B4-BE49-F238E27FC236}">
                <a16:creationId xmlns:a16="http://schemas.microsoft.com/office/drawing/2014/main" id="{CD04D210-CB5D-4A60-B65B-9EBABF3233E9}"/>
              </a:ext>
            </a:extLst>
          </p:cNvPr>
          <p:cNvSpPr>
            <a:spLocks noChangeArrowheads="1"/>
          </p:cNvSpPr>
          <p:nvPr/>
        </p:nvSpPr>
        <p:spPr bwMode="auto">
          <a:xfrm>
            <a:off x="407988" y="427038"/>
            <a:ext cx="479425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prstDash val="dash"/>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en-GB" altLang="en-US" sz="3200" b="1">
                <a:solidFill>
                  <a:schemeClr val="bg1"/>
                </a:solidFill>
                <a:latin typeface="Tuffy" pitchFamily="34" charset="0"/>
              </a:rPr>
              <a:t>Mathe: Sample Questions</a:t>
            </a:r>
          </a:p>
        </p:txBody>
      </p:sp>
      <p:sp>
        <p:nvSpPr>
          <p:cNvPr id="10" name="Rectangle 9">
            <a:extLst>
              <a:ext uri="{FF2B5EF4-FFF2-40B4-BE49-F238E27FC236}">
                <a16:creationId xmlns:a16="http://schemas.microsoft.com/office/drawing/2014/main" id="{4328E161-DAC4-4352-B066-EE2AC82B128B}"/>
              </a:ext>
            </a:extLst>
          </p:cNvPr>
          <p:cNvSpPr/>
          <p:nvPr/>
        </p:nvSpPr>
        <p:spPr>
          <a:xfrm>
            <a:off x="355600" y="1177925"/>
            <a:ext cx="8429625" cy="5329238"/>
          </a:xfrm>
          <a:prstGeom prst="rect">
            <a:avLst/>
          </a:prstGeom>
          <a:solidFill>
            <a:schemeClr val="bg1"/>
          </a:solidFill>
          <a:ln w="76200">
            <a:noFill/>
          </a:ln>
        </p:spPr>
        <p:style>
          <a:lnRef idx="2">
            <a:schemeClr val="accent1">
              <a:shade val="50000"/>
            </a:schemeClr>
          </a:lnRef>
          <a:fillRef idx="1">
            <a:schemeClr val="accent1"/>
          </a:fillRef>
          <a:effectRef idx="0">
            <a:schemeClr val="accent1"/>
          </a:effectRef>
          <a:fontRef idx="minor">
            <a:schemeClr val="lt1"/>
          </a:fontRef>
        </p:style>
        <p:txBody>
          <a:bodyPr lIns="216000" tIns="216000" rIns="216000" bIns="216000"/>
          <a:lstStyle/>
          <a:p>
            <a:pPr marL="93663">
              <a:defRPr/>
            </a:pPr>
            <a:r>
              <a:rPr lang="en-GB" sz="1600" b="1" dirty="0">
                <a:solidFill>
                  <a:schemeClr val="bg2">
                    <a:lumMod val="10000"/>
                  </a:schemeClr>
                </a:solidFill>
                <a:latin typeface="Tuffy" panose="020B0603060100000000" pitchFamily="34" charset="0"/>
              </a:rPr>
              <a:t>Maths Paper 1: Arithmetic</a:t>
            </a:r>
          </a:p>
        </p:txBody>
      </p:sp>
      <p:sp>
        <p:nvSpPr>
          <p:cNvPr id="11" name="Oval 10">
            <a:hlinkClick r:id="" action="ppaction://hlinkshowjump?jump=nextslide"/>
            <a:extLst>
              <a:ext uri="{FF2B5EF4-FFF2-40B4-BE49-F238E27FC236}">
                <a16:creationId xmlns:a16="http://schemas.microsoft.com/office/drawing/2014/main" id="{94A41309-831F-4349-9143-FBF108DDE9EE}"/>
              </a:ext>
            </a:extLst>
          </p:cNvPr>
          <p:cNvSpPr/>
          <p:nvPr/>
        </p:nvSpPr>
        <p:spPr>
          <a:xfrm>
            <a:off x="8226425" y="5930900"/>
            <a:ext cx="755650" cy="757238"/>
          </a:xfrm>
          <a:prstGeom prst="ellipse">
            <a:avLst/>
          </a:prstGeom>
          <a:solidFill>
            <a:srgbClr val="E34192"/>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defRPr/>
            </a:pPr>
            <a:r>
              <a:rPr lang="en-GB" sz="1000" dirty="0">
                <a:solidFill>
                  <a:schemeClr val="bg1"/>
                </a:solidFill>
                <a:latin typeface="Tuffy" panose="020B0603060100000000" pitchFamily="34" charset="0"/>
              </a:rPr>
              <a:t>next page</a:t>
            </a:r>
          </a:p>
        </p:txBody>
      </p:sp>
      <p:sp>
        <p:nvSpPr>
          <p:cNvPr id="15" name="Oval 14">
            <a:hlinkClick r:id="rId2" action="ppaction://hlinksldjump"/>
            <a:extLst>
              <a:ext uri="{FF2B5EF4-FFF2-40B4-BE49-F238E27FC236}">
                <a16:creationId xmlns:a16="http://schemas.microsoft.com/office/drawing/2014/main" id="{BF3A7455-5C81-4470-9900-CD0A239D7B92}"/>
              </a:ext>
            </a:extLst>
          </p:cNvPr>
          <p:cNvSpPr/>
          <p:nvPr/>
        </p:nvSpPr>
        <p:spPr>
          <a:xfrm>
            <a:off x="8226425" y="5065713"/>
            <a:ext cx="755650" cy="757237"/>
          </a:xfrm>
          <a:prstGeom prst="ellipse">
            <a:avLst/>
          </a:prstGeom>
          <a:solidFill>
            <a:srgbClr val="FF99CC"/>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defRPr/>
            </a:pPr>
            <a:r>
              <a:rPr lang="en-GB" sz="1000" dirty="0">
                <a:solidFill>
                  <a:schemeClr val="bg1"/>
                </a:solidFill>
                <a:latin typeface="Tuffy" panose="020B0603060100000000" pitchFamily="34" charset="0"/>
              </a:rPr>
              <a:t>chapter</a:t>
            </a:r>
          </a:p>
          <a:p>
            <a:pPr algn="ctr">
              <a:defRPr/>
            </a:pPr>
            <a:r>
              <a:rPr lang="en-GB" sz="1000" dirty="0">
                <a:solidFill>
                  <a:schemeClr val="bg1"/>
                </a:solidFill>
                <a:latin typeface="Tuffy" panose="020B0603060100000000" pitchFamily="34" charset="0"/>
              </a:rPr>
              <a:t>menu</a:t>
            </a:r>
          </a:p>
        </p:txBody>
      </p:sp>
      <p:pic>
        <p:nvPicPr>
          <p:cNvPr id="15367" name="Picture 14">
            <a:extLst>
              <a:ext uri="{FF2B5EF4-FFF2-40B4-BE49-F238E27FC236}">
                <a16:creationId xmlns:a16="http://schemas.microsoft.com/office/drawing/2014/main" id="{F5E2D722-F1C0-4154-8D66-74076B841598}"/>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1913" y="6716713"/>
            <a:ext cx="582612" cy="84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64" name="Picture 11">
            <a:extLst>
              <a:ext uri="{FF2B5EF4-FFF2-40B4-BE49-F238E27FC236}">
                <a16:creationId xmlns:a16="http://schemas.microsoft.com/office/drawing/2014/main" id="{2FDDB3FA-A9FB-4C17-ACEC-DB6E9EC504FB}"/>
              </a:ext>
            </a:extLst>
          </p:cNvPr>
          <p:cNvPicPr>
            <a:picLocks noChangeAspect="1"/>
          </p:cNvPicPr>
          <p:nvPr/>
        </p:nvPicPr>
        <p:blipFill rotWithShape="1">
          <a:blip r:embed="rId4"/>
          <a:srcRect l="14635" t="5350" r="13436" b="4708"/>
          <a:stretch/>
        </p:blipFill>
        <p:spPr bwMode="auto">
          <a:xfrm>
            <a:off x="2989263" y="1995488"/>
            <a:ext cx="3165475" cy="3957637"/>
          </a:xfrm>
          <a:prstGeom prst="rect">
            <a:avLst/>
          </a:prstGeom>
          <a:noFill/>
          <a:ln>
            <a:noFill/>
          </a:ln>
          <a:effectLst>
            <a:outerShdw blurRad="63500" sx="102000" sy="102000" algn="ctr" rotWithShape="0">
              <a:prstClr val="black">
                <a:alpha val="40000"/>
              </a:prst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683</TotalTime>
  <Words>1881</Words>
  <Application>Microsoft Office PowerPoint</Application>
  <PresentationFormat>On-screen Show (4:3)</PresentationFormat>
  <Paragraphs>269</Paragraphs>
  <Slides>16</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16</vt:i4>
      </vt:variant>
    </vt:vector>
  </HeadingPairs>
  <TitlesOfParts>
    <vt:vector size="21" baseType="lpstr">
      <vt:lpstr>Arial</vt:lpstr>
      <vt:lpstr>Calibri Light</vt:lpstr>
      <vt:lpstr>Calibri</vt:lpstr>
      <vt:lpstr>Tuffy</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Jon Seaton</dc:creator>
  <cp:lastModifiedBy>Emma Wills</cp:lastModifiedBy>
  <cp:revision>201</cp:revision>
  <dcterms:created xsi:type="dcterms:W3CDTF">2014-10-03T07:47:39Z</dcterms:created>
  <dcterms:modified xsi:type="dcterms:W3CDTF">2019-04-26T09:03:02Z</dcterms:modified>
</cp:coreProperties>
</file>